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Garamond"/>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7" roundtripDataSignature="AMtx7mg9+x9HsyyHkFo3HvtvarfweUYn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61AD16-B719-496A-9C96-D3BD474F0079}">
  <a:tblStyle styleId="{4D61AD16-B719-496A-9C96-D3BD474F0079}" styleName="Table_0">
    <a:wholeTbl>
      <a:tcTxStyle b="off" i="off">
        <a:font>
          <a:latin typeface="Garamond"/>
          <a:ea typeface="Garamond"/>
          <a:cs typeface="Garamond"/>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Garamond-bold.fntdata"/><Relationship Id="rId23" Type="http://schemas.openxmlformats.org/officeDocument/2006/relationships/font" Target="fonts/Garamon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Garamond-boldItalic.fntdata"/><Relationship Id="rId25" Type="http://schemas.openxmlformats.org/officeDocument/2006/relationships/font" Target="fonts/Garamond-italic.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6" name="Shape 16"/>
        <p:cNvGrpSpPr/>
        <p:nvPr/>
      </p:nvGrpSpPr>
      <p:grpSpPr>
        <a:xfrm>
          <a:off x="0" y="0"/>
          <a:ext cx="0" cy="0"/>
          <a:chOff x="0" y="0"/>
          <a:chExt cx="0" cy="0"/>
        </a:xfrm>
      </p:grpSpPr>
      <p:grpSp>
        <p:nvGrpSpPr>
          <p:cNvPr id="17" name="Google Shape;17;p19"/>
          <p:cNvGrpSpPr/>
          <p:nvPr/>
        </p:nvGrpSpPr>
        <p:grpSpPr>
          <a:xfrm>
            <a:off x="-16934" y="0"/>
            <a:ext cx="12231160" cy="6856214"/>
            <a:chOff x="-16934" y="0"/>
            <a:chExt cx="12231160" cy="6856214"/>
          </a:xfrm>
        </p:grpSpPr>
        <p:pic>
          <p:nvPicPr>
            <p:cNvPr descr="HD-PanelTitleR1.png" id="18" name="Google Shape;18;p1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9" name="Google Shape;19;p19"/>
            <p:cNvSpPr/>
            <p:nvPr/>
          </p:nvSpPr>
          <p:spPr>
            <a:xfrm>
              <a:off x="2328332" y="1540931"/>
              <a:ext cx="7543802" cy="3835401"/>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DRibbonTitle-UniformTrim.png" id="20" name="Google Shape;20;p19"/>
            <p:cNvPicPr preferRelativeResize="0"/>
            <p:nvPr/>
          </p:nvPicPr>
          <p:blipFill rotWithShape="1">
            <a:blip r:embed="rId3">
              <a:alphaModFix/>
            </a:blip>
            <a:srcRect b="0" l="0" r="0" t="0"/>
            <a:stretch/>
          </p:blipFill>
          <p:spPr>
            <a:xfrm>
              <a:off x="-16934" y="3147609"/>
              <a:ext cx="2478024" cy="612648"/>
            </a:xfrm>
            <a:prstGeom prst="rect">
              <a:avLst/>
            </a:prstGeom>
            <a:noFill/>
            <a:ln>
              <a:noFill/>
            </a:ln>
          </p:spPr>
        </p:pic>
        <p:pic>
          <p:nvPicPr>
            <p:cNvPr descr="HDRibbonTitle-UniformTrim.png" id="21" name="Google Shape;21;p19"/>
            <p:cNvPicPr preferRelativeResize="0"/>
            <p:nvPr/>
          </p:nvPicPr>
          <p:blipFill rotWithShape="1">
            <a:blip r:embed="rId3">
              <a:alphaModFix/>
            </a:blip>
            <a:srcRect b="0" l="0" r="0" t="0"/>
            <a:stretch/>
          </p:blipFill>
          <p:spPr>
            <a:xfrm>
              <a:off x="9736202" y="3147609"/>
              <a:ext cx="2478024" cy="612648"/>
            </a:xfrm>
            <a:prstGeom prst="rect">
              <a:avLst/>
            </a:prstGeom>
            <a:noFill/>
            <a:ln>
              <a:noFill/>
            </a:ln>
          </p:spPr>
        </p:pic>
      </p:grpSp>
      <p:sp>
        <p:nvSpPr>
          <p:cNvPr id="22" name="Google Shape;22;p19"/>
          <p:cNvSpPr txBox="1"/>
          <p:nvPr>
            <p:ph type="ctrTitle"/>
          </p:nvPr>
        </p:nvSpPr>
        <p:spPr>
          <a:xfrm>
            <a:off x="2692398" y="1871131"/>
            <a:ext cx="6815669" cy="151553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rgbClr val="262626"/>
              </a:buClr>
              <a:buSzPts val="5400"/>
              <a:buFont typeface="Garamond"/>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9"/>
          <p:cNvSpPr txBox="1"/>
          <p:nvPr>
            <p:ph idx="1" type="subTitle"/>
          </p:nvPr>
        </p:nvSpPr>
        <p:spPr>
          <a:xfrm>
            <a:off x="2692398" y="3657597"/>
            <a:ext cx="6815669" cy="1320802"/>
          </a:xfrm>
          <a:prstGeom prst="rect">
            <a:avLst/>
          </a:prstGeom>
          <a:noFill/>
          <a:ln>
            <a:noFill/>
          </a:ln>
        </p:spPr>
        <p:txBody>
          <a:bodyPr anchorCtr="0" anchor="t" bIns="45700" lIns="91425" spcFirstLastPara="1" rIns="91425" wrap="square" tIns="45700">
            <a:normAutofit/>
          </a:bodyPr>
          <a:lstStyle>
            <a:lvl1pPr lvl="0" algn="ctr">
              <a:spcBef>
                <a:spcPts val="420"/>
              </a:spcBef>
              <a:spcAft>
                <a:spcPts val="0"/>
              </a:spcAft>
              <a:buSzPts val="2415"/>
              <a:buNone/>
              <a:defRPr sz="2100">
                <a:solidFill>
                  <a:schemeClr val="dk1"/>
                </a:solidFill>
              </a:defRPr>
            </a:lvl1pPr>
            <a:lvl2pPr lvl="1" algn="ctr">
              <a:spcBef>
                <a:spcPts val="600"/>
              </a:spcBef>
              <a:spcAft>
                <a:spcPts val="0"/>
              </a:spcAft>
              <a:buSzPts val="2300"/>
              <a:buNone/>
              <a:defRPr>
                <a:solidFill>
                  <a:srgbClr val="888888"/>
                </a:solidFill>
              </a:defRPr>
            </a:lvl2pPr>
            <a:lvl3pPr lvl="2" algn="ctr">
              <a:spcBef>
                <a:spcPts val="600"/>
              </a:spcBef>
              <a:spcAft>
                <a:spcPts val="0"/>
              </a:spcAft>
              <a:buSzPts val="2070"/>
              <a:buNone/>
              <a:defRPr>
                <a:solidFill>
                  <a:srgbClr val="888888"/>
                </a:solidFill>
              </a:defRPr>
            </a:lvl3pPr>
            <a:lvl4pPr lvl="3" algn="ctr">
              <a:spcBef>
                <a:spcPts val="600"/>
              </a:spcBef>
              <a:spcAft>
                <a:spcPts val="0"/>
              </a:spcAft>
              <a:buSzPts val="1840"/>
              <a:buNone/>
              <a:defRPr>
                <a:solidFill>
                  <a:srgbClr val="888888"/>
                </a:solidFill>
              </a:defRPr>
            </a:lvl4pPr>
            <a:lvl5pPr lvl="4" algn="ctr">
              <a:spcBef>
                <a:spcPts val="600"/>
              </a:spcBef>
              <a:spcAft>
                <a:spcPts val="0"/>
              </a:spcAft>
              <a:buSzPts val="1610"/>
              <a:buNone/>
              <a:defRPr>
                <a:solidFill>
                  <a:srgbClr val="888888"/>
                </a:solidFill>
              </a:defRPr>
            </a:lvl5pPr>
            <a:lvl6pPr lvl="5" algn="ctr">
              <a:spcBef>
                <a:spcPts val="600"/>
              </a:spcBef>
              <a:spcAft>
                <a:spcPts val="0"/>
              </a:spcAft>
              <a:buSzPts val="1610"/>
              <a:buNone/>
              <a:defRPr>
                <a:solidFill>
                  <a:srgbClr val="888888"/>
                </a:solidFill>
              </a:defRPr>
            </a:lvl6pPr>
            <a:lvl7pPr lvl="6" algn="ctr">
              <a:spcBef>
                <a:spcPts val="600"/>
              </a:spcBef>
              <a:spcAft>
                <a:spcPts val="0"/>
              </a:spcAft>
              <a:buSzPts val="1610"/>
              <a:buNone/>
              <a:defRPr>
                <a:solidFill>
                  <a:srgbClr val="888888"/>
                </a:solidFill>
              </a:defRPr>
            </a:lvl7pPr>
            <a:lvl8pPr lvl="7" algn="ctr">
              <a:spcBef>
                <a:spcPts val="600"/>
              </a:spcBef>
              <a:spcAft>
                <a:spcPts val="0"/>
              </a:spcAft>
              <a:buSzPts val="1610"/>
              <a:buNone/>
              <a:defRPr>
                <a:solidFill>
                  <a:srgbClr val="888888"/>
                </a:solidFill>
              </a:defRPr>
            </a:lvl8pPr>
            <a:lvl9pPr lvl="8" algn="ctr">
              <a:spcBef>
                <a:spcPts val="600"/>
              </a:spcBef>
              <a:spcAft>
                <a:spcPts val="600"/>
              </a:spcAft>
              <a:buSzPts val="1610"/>
              <a:buNone/>
              <a:defRPr>
                <a:solidFill>
                  <a:srgbClr val="888888"/>
                </a:solidFill>
              </a:defRPr>
            </a:lvl9pPr>
          </a:lstStyle>
          <a:p/>
        </p:txBody>
      </p:sp>
      <p:sp>
        <p:nvSpPr>
          <p:cNvPr id="24" name="Google Shape;24;p19"/>
          <p:cNvSpPr txBox="1"/>
          <p:nvPr>
            <p:ph idx="10" type="dt"/>
          </p:nvPr>
        </p:nvSpPr>
        <p:spPr>
          <a:xfrm>
            <a:off x="7983232" y="5037663"/>
            <a:ext cx="897467"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9"/>
          <p:cNvSpPr txBox="1"/>
          <p:nvPr>
            <p:ph idx="11" type="ftr"/>
          </p:nvPr>
        </p:nvSpPr>
        <p:spPr>
          <a:xfrm>
            <a:off x="2692397" y="5037663"/>
            <a:ext cx="5214635"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9"/>
          <p:cNvSpPr txBox="1"/>
          <p:nvPr>
            <p:ph idx="12" type="sldNum"/>
          </p:nvPr>
        </p:nvSpPr>
        <p:spPr>
          <a:xfrm>
            <a:off x="8956900" y="5037663"/>
            <a:ext cx="55116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cxnSp>
        <p:nvCxnSpPr>
          <p:cNvPr id="27" name="Google Shape;27;p19"/>
          <p:cNvCxnSpPr/>
          <p:nvPr/>
        </p:nvCxnSpPr>
        <p:spPr>
          <a:xfrm>
            <a:off x="2692399" y="3522131"/>
            <a:ext cx="681566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5" name="Shape 85"/>
        <p:cNvGrpSpPr/>
        <p:nvPr/>
      </p:nvGrpSpPr>
      <p:grpSpPr>
        <a:xfrm>
          <a:off x="0" y="0"/>
          <a:ext cx="0" cy="0"/>
          <a:chOff x="0" y="0"/>
          <a:chExt cx="0" cy="0"/>
        </a:xfrm>
      </p:grpSpPr>
      <p:sp>
        <p:nvSpPr>
          <p:cNvPr id="86" name="Google Shape;86;p28"/>
          <p:cNvSpPr txBox="1"/>
          <p:nvPr>
            <p:ph type="title"/>
          </p:nvPr>
        </p:nvSpPr>
        <p:spPr>
          <a:xfrm>
            <a:off x="1295401" y="4815415"/>
            <a:ext cx="9609666" cy="566738"/>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400"/>
              <a:buFont typeface="Garamond"/>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8"/>
          <p:cNvSpPr/>
          <p:nvPr>
            <p:ph idx="2" type="pic"/>
          </p:nvPr>
        </p:nvSpPr>
        <p:spPr>
          <a:xfrm>
            <a:off x="1041427" y="1041399"/>
            <a:ext cx="10105972" cy="3335869"/>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88" name="Google Shape;88;p28"/>
          <p:cNvSpPr txBox="1"/>
          <p:nvPr>
            <p:ph idx="1" type="body"/>
          </p:nvPr>
        </p:nvSpPr>
        <p:spPr>
          <a:xfrm>
            <a:off x="1295401" y="5382153"/>
            <a:ext cx="9609666" cy="493712"/>
          </a:xfrm>
          <a:prstGeom prst="rect">
            <a:avLst/>
          </a:prstGeom>
          <a:noFill/>
          <a:ln>
            <a:noFill/>
          </a:ln>
        </p:spPr>
        <p:txBody>
          <a:bodyPr anchorCtr="0" anchor="t" bIns="45700" lIns="91425" spcFirstLastPara="1" rIns="91425" wrap="square" tIns="45700">
            <a:normAutofit/>
          </a:bodyPr>
          <a:lstStyle>
            <a:lvl1pPr indent="-228600" lvl="0" marL="457200" algn="ctr">
              <a:spcBef>
                <a:spcPts val="280"/>
              </a:spcBef>
              <a:spcAft>
                <a:spcPts val="0"/>
              </a:spcAft>
              <a:buSzPts val="1610"/>
              <a:buNone/>
              <a:defRPr sz="14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89" name="Google Shape;89;p28"/>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8"/>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2" name="Shape 92"/>
        <p:cNvGrpSpPr/>
        <p:nvPr/>
      </p:nvGrpSpPr>
      <p:grpSpPr>
        <a:xfrm>
          <a:off x="0" y="0"/>
          <a:ext cx="0" cy="0"/>
          <a:chOff x="0" y="0"/>
          <a:chExt cx="0" cy="0"/>
        </a:xfrm>
      </p:grpSpPr>
      <p:sp>
        <p:nvSpPr>
          <p:cNvPr id="93" name="Google Shape;93;p29"/>
          <p:cNvSpPr txBox="1"/>
          <p:nvPr>
            <p:ph type="title"/>
          </p:nvPr>
        </p:nvSpPr>
        <p:spPr>
          <a:xfrm>
            <a:off x="1303868" y="982132"/>
            <a:ext cx="9592732" cy="29548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3200"/>
              <a:buFont typeface="Garamond"/>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9"/>
          <p:cNvSpPr txBox="1"/>
          <p:nvPr>
            <p:ph idx="1" type="body"/>
          </p:nvPr>
        </p:nvSpPr>
        <p:spPr>
          <a:xfrm>
            <a:off x="1303868" y="4343399"/>
            <a:ext cx="9592732" cy="1532467"/>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95" name="Google Shape;95;p29"/>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9"/>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9"/>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cxnSp>
        <p:nvCxnSpPr>
          <p:cNvPr id="98" name="Google Shape;98;p29"/>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9" name="Shape 99"/>
        <p:cNvGrpSpPr/>
        <p:nvPr/>
      </p:nvGrpSpPr>
      <p:grpSpPr>
        <a:xfrm>
          <a:off x="0" y="0"/>
          <a:ext cx="0" cy="0"/>
          <a:chOff x="0" y="0"/>
          <a:chExt cx="0" cy="0"/>
        </a:xfrm>
      </p:grpSpPr>
      <p:sp>
        <p:nvSpPr>
          <p:cNvPr id="100" name="Google Shape;100;p30"/>
          <p:cNvSpPr txBox="1"/>
          <p:nvPr>
            <p:ph type="title"/>
          </p:nvPr>
        </p:nvSpPr>
        <p:spPr>
          <a:xfrm>
            <a:off x="1446213" y="982132"/>
            <a:ext cx="9296398" cy="2370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Garamond"/>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0"/>
          <p:cNvSpPr txBox="1"/>
          <p:nvPr>
            <p:ph idx="1" type="body"/>
          </p:nvPr>
        </p:nvSpPr>
        <p:spPr>
          <a:xfrm>
            <a:off x="1674812" y="3352800"/>
            <a:ext cx="8839202" cy="584200"/>
          </a:xfrm>
          <a:prstGeom prst="rect">
            <a:avLst/>
          </a:prstGeom>
          <a:noFill/>
          <a:ln>
            <a:noFill/>
          </a:ln>
        </p:spPr>
        <p:txBody>
          <a:bodyPr anchorCtr="0" anchor="ctr" bIns="45700" lIns="91425" spcFirstLastPara="1" rIns="91425" wrap="square" tIns="45700">
            <a:normAutofit/>
          </a:bodyPr>
          <a:lstStyle>
            <a:lvl1pPr indent="-228600" lvl="0" marL="457200" algn="r">
              <a:spcBef>
                <a:spcPts val="400"/>
              </a:spcBef>
              <a:spcAft>
                <a:spcPts val="0"/>
              </a:spcAft>
              <a:buSzPts val="2300"/>
              <a:buFont typeface="Garamond"/>
              <a:buNone/>
              <a:defRPr sz="2000"/>
            </a:lvl1pPr>
            <a:lvl2pPr indent="-228600" lvl="1" marL="914400" algn="l">
              <a:spcBef>
                <a:spcPts val="600"/>
              </a:spcBef>
              <a:spcAft>
                <a:spcPts val="0"/>
              </a:spcAft>
              <a:buSzPts val="2300"/>
              <a:buFont typeface="Garamond"/>
              <a:buNone/>
              <a:defRPr/>
            </a:lvl2pPr>
            <a:lvl3pPr indent="-228600" lvl="2" marL="1371600" algn="l">
              <a:spcBef>
                <a:spcPts val="600"/>
              </a:spcBef>
              <a:spcAft>
                <a:spcPts val="0"/>
              </a:spcAft>
              <a:buSzPts val="2070"/>
              <a:buFont typeface="Garamond"/>
              <a:buNone/>
              <a:defRPr/>
            </a:lvl3pPr>
            <a:lvl4pPr indent="-228600" lvl="3" marL="1828800" algn="l">
              <a:spcBef>
                <a:spcPts val="600"/>
              </a:spcBef>
              <a:spcAft>
                <a:spcPts val="0"/>
              </a:spcAft>
              <a:buSzPts val="1840"/>
              <a:buFont typeface="Garamond"/>
              <a:buNone/>
              <a:defRPr/>
            </a:lvl4pPr>
            <a:lvl5pPr indent="-228600" lvl="4" marL="2286000" algn="l">
              <a:spcBef>
                <a:spcPts val="600"/>
              </a:spcBef>
              <a:spcAft>
                <a:spcPts val="0"/>
              </a:spcAft>
              <a:buSzPts val="1610"/>
              <a:buFont typeface="Garamond"/>
              <a:buNone/>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02" name="Google Shape;102;p30"/>
          <p:cNvSpPr txBox="1"/>
          <p:nvPr>
            <p:ph idx="2" type="body"/>
          </p:nvPr>
        </p:nvSpPr>
        <p:spPr>
          <a:xfrm>
            <a:off x="1295401" y="4343399"/>
            <a:ext cx="9609666" cy="1532467"/>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03" name="Google Shape;103;p30"/>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30"/>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0"/>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06" name="Google Shape;106;p30"/>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chemeClr val="dk1"/>
                </a:solidFill>
                <a:latin typeface="Garamond"/>
                <a:ea typeface="Garamond"/>
                <a:cs typeface="Garamond"/>
                <a:sym typeface="Garamond"/>
              </a:rPr>
              <a:t>“</a:t>
            </a:r>
            <a:endParaRPr/>
          </a:p>
        </p:txBody>
      </p:sp>
      <p:sp>
        <p:nvSpPr>
          <p:cNvPr id="107" name="Google Shape;107;p30"/>
          <p:cNvSpPr txBox="1"/>
          <p:nvPr/>
        </p:nvSpPr>
        <p:spPr>
          <a:xfrm>
            <a:off x="10600267" y="282787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8000">
                <a:solidFill>
                  <a:schemeClr val="dk1"/>
                </a:solidFill>
                <a:latin typeface="Garamond"/>
                <a:ea typeface="Garamond"/>
                <a:cs typeface="Garamond"/>
                <a:sym typeface="Garamond"/>
              </a:rPr>
              <a:t>”</a:t>
            </a:r>
            <a:endParaRPr/>
          </a:p>
        </p:txBody>
      </p:sp>
      <p:cxnSp>
        <p:nvCxnSpPr>
          <p:cNvPr id="108" name="Google Shape;108;p30"/>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31"/>
          <p:cNvSpPr txBox="1"/>
          <p:nvPr>
            <p:ph type="title"/>
          </p:nvPr>
        </p:nvSpPr>
        <p:spPr>
          <a:xfrm>
            <a:off x="1295402" y="3308581"/>
            <a:ext cx="9609668"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3200"/>
              <a:buFont typeface="Garamond"/>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31"/>
          <p:cNvSpPr txBox="1"/>
          <p:nvPr>
            <p:ph idx="1" type="body"/>
          </p:nvPr>
        </p:nvSpPr>
        <p:spPr>
          <a:xfrm>
            <a:off x="1295401" y="4777381"/>
            <a:ext cx="9609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12" name="Google Shape;112;p31"/>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31"/>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3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p32"/>
          <p:cNvSpPr txBox="1"/>
          <p:nvPr>
            <p:ph type="title"/>
          </p:nvPr>
        </p:nvSpPr>
        <p:spPr>
          <a:xfrm>
            <a:off x="1446213" y="982132"/>
            <a:ext cx="9296398" cy="2243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Garamond"/>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2"/>
          <p:cNvSpPr txBox="1"/>
          <p:nvPr>
            <p:ph idx="1" type="body"/>
          </p:nvPr>
        </p:nvSpPr>
        <p:spPr>
          <a:xfrm>
            <a:off x="1295401" y="3639312"/>
            <a:ext cx="9609668" cy="886968"/>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760"/>
              <a:buNone/>
              <a:defRPr sz="24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18" name="Google Shape;118;p32"/>
          <p:cNvSpPr txBox="1"/>
          <p:nvPr>
            <p:ph idx="2" type="body"/>
          </p:nvPr>
        </p:nvSpPr>
        <p:spPr>
          <a:xfrm>
            <a:off x="1295401" y="4529667"/>
            <a:ext cx="9609668" cy="13462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070"/>
              <a:buNone/>
              <a:defRPr sz="1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19" name="Google Shape;119;p32"/>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32"/>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32"/>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22" name="Google Shape;122;p32"/>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chemeClr val="dk1"/>
                </a:solidFill>
                <a:latin typeface="Garamond"/>
                <a:ea typeface="Garamond"/>
                <a:cs typeface="Garamond"/>
                <a:sym typeface="Garamond"/>
              </a:rPr>
              <a:t>“</a:t>
            </a:r>
            <a:endParaRPr/>
          </a:p>
        </p:txBody>
      </p:sp>
      <p:sp>
        <p:nvSpPr>
          <p:cNvPr id="123" name="Google Shape;123;p32"/>
          <p:cNvSpPr txBox="1"/>
          <p:nvPr/>
        </p:nvSpPr>
        <p:spPr>
          <a:xfrm>
            <a:off x="10600267" y="2599261"/>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8000">
                <a:solidFill>
                  <a:schemeClr val="dk1"/>
                </a:solidFill>
                <a:latin typeface="Garamond"/>
                <a:ea typeface="Garamond"/>
                <a:cs typeface="Garamond"/>
                <a:sym typeface="Garamond"/>
              </a:rPr>
              <a:t>”</a:t>
            </a:r>
            <a:endParaRPr/>
          </a:p>
        </p:txBody>
      </p:sp>
      <p:cxnSp>
        <p:nvCxnSpPr>
          <p:cNvPr id="124" name="Google Shape;124;p32"/>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5" name="Shape 125"/>
        <p:cNvGrpSpPr/>
        <p:nvPr/>
      </p:nvGrpSpPr>
      <p:grpSpPr>
        <a:xfrm>
          <a:off x="0" y="0"/>
          <a:ext cx="0" cy="0"/>
          <a:chOff x="0" y="0"/>
          <a:chExt cx="0" cy="0"/>
        </a:xfrm>
      </p:grpSpPr>
      <p:sp>
        <p:nvSpPr>
          <p:cNvPr id="126" name="Google Shape;126;p33"/>
          <p:cNvSpPr txBox="1"/>
          <p:nvPr>
            <p:ph type="title"/>
          </p:nvPr>
        </p:nvSpPr>
        <p:spPr>
          <a:xfrm>
            <a:off x="1295401" y="982132"/>
            <a:ext cx="9609666" cy="2243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33"/>
          <p:cNvSpPr txBox="1"/>
          <p:nvPr>
            <p:ph idx="1" type="body"/>
          </p:nvPr>
        </p:nvSpPr>
        <p:spPr>
          <a:xfrm>
            <a:off x="1295401" y="3630168"/>
            <a:ext cx="9609668" cy="841248"/>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3220"/>
              <a:buNone/>
              <a:defRPr sz="2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28" name="Google Shape;128;p33"/>
          <p:cNvSpPr txBox="1"/>
          <p:nvPr>
            <p:ph idx="2" type="body"/>
          </p:nvPr>
        </p:nvSpPr>
        <p:spPr>
          <a:xfrm>
            <a:off x="1295400" y="4470399"/>
            <a:ext cx="9609670" cy="1405467"/>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070"/>
              <a:buNone/>
              <a:defRPr sz="1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29" name="Google Shape;129;p33"/>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33"/>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3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cxnSp>
        <p:nvCxnSpPr>
          <p:cNvPr id="132" name="Google Shape;132;p33"/>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3" name="Shape 133"/>
        <p:cNvGrpSpPr/>
        <p:nvPr/>
      </p:nvGrpSpPr>
      <p:grpSpPr>
        <a:xfrm>
          <a:off x="0" y="0"/>
          <a:ext cx="0" cy="0"/>
          <a:chOff x="0" y="0"/>
          <a:chExt cx="0" cy="0"/>
        </a:xfrm>
      </p:grpSpPr>
      <p:sp>
        <p:nvSpPr>
          <p:cNvPr id="134" name="Google Shape;134;p34"/>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34"/>
          <p:cNvSpPr txBox="1"/>
          <p:nvPr>
            <p:ph idx="1" type="body"/>
          </p:nvPr>
        </p:nvSpPr>
        <p:spPr>
          <a:xfrm rot="5400000">
            <a:off x="4436531" y="-584198"/>
            <a:ext cx="3318936" cy="9601196"/>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36" name="Google Shape;136;p34"/>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4"/>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34"/>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cxnSp>
        <p:nvCxnSpPr>
          <p:cNvPr id="139" name="Google Shape;139;p34"/>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0" name="Shape 140"/>
        <p:cNvGrpSpPr/>
        <p:nvPr/>
      </p:nvGrpSpPr>
      <p:grpSpPr>
        <a:xfrm>
          <a:off x="0" y="0"/>
          <a:ext cx="0" cy="0"/>
          <a:chOff x="0" y="0"/>
          <a:chExt cx="0" cy="0"/>
        </a:xfrm>
      </p:grpSpPr>
      <p:sp>
        <p:nvSpPr>
          <p:cNvPr id="141" name="Google Shape;141;p35"/>
          <p:cNvSpPr txBox="1"/>
          <p:nvPr>
            <p:ph type="title"/>
          </p:nvPr>
        </p:nvSpPr>
        <p:spPr>
          <a:xfrm rot="5400000">
            <a:off x="7497936" y="2483551"/>
            <a:ext cx="4893735" cy="189089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5"/>
          <p:cNvSpPr txBox="1"/>
          <p:nvPr>
            <p:ph idx="1" type="body"/>
          </p:nvPr>
        </p:nvSpPr>
        <p:spPr>
          <a:xfrm rot="5400000">
            <a:off x="2565043" y="-287514"/>
            <a:ext cx="4893734" cy="743302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43" name="Google Shape;143;p35"/>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35"/>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35"/>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cxnSp>
        <p:nvCxnSpPr>
          <p:cNvPr id="146" name="Google Shape;146;p35"/>
          <p:cNvCxnSpPr/>
          <p:nvPr/>
        </p:nvCxnSpPr>
        <p:spPr>
          <a:xfrm>
            <a:off x="8863890" y="990600"/>
            <a:ext cx="0" cy="487680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cxnSp>
        <p:nvCxnSpPr>
          <p:cNvPr id="29" name="Google Shape;29;p20"/>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30" name="Google Shape;30;p20"/>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0"/>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32" name="Google Shape;32;p20"/>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0"/>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0"/>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21"/>
          <p:cNvSpPr txBox="1"/>
          <p:nvPr>
            <p:ph type="title"/>
          </p:nvPr>
        </p:nvSpPr>
        <p:spPr>
          <a:xfrm>
            <a:off x="2015069" y="1752606"/>
            <a:ext cx="8158688" cy="1822514"/>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4400"/>
              <a:buFont typeface="Garamond"/>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1"/>
          <p:cNvSpPr txBox="1"/>
          <p:nvPr>
            <p:ph idx="1" type="body"/>
          </p:nvPr>
        </p:nvSpPr>
        <p:spPr>
          <a:xfrm>
            <a:off x="2015067" y="3846051"/>
            <a:ext cx="8158690" cy="954547"/>
          </a:xfrm>
          <a:prstGeom prst="rect">
            <a:avLst/>
          </a:prstGeom>
          <a:noFill/>
          <a:ln>
            <a:noFill/>
          </a:ln>
        </p:spPr>
        <p:txBody>
          <a:bodyPr anchorCtr="0" anchor="t" bIns="45700" lIns="91425" spcFirstLastPara="1" rIns="91425" wrap="square" tIns="45700">
            <a:normAutofit/>
          </a:bodyPr>
          <a:lstStyle>
            <a:lvl1pPr indent="-228600" lvl="0" marL="457200" algn="ctr">
              <a:spcBef>
                <a:spcPts val="480"/>
              </a:spcBef>
              <a:spcAft>
                <a:spcPts val="0"/>
              </a:spcAft>
              <a:buSzPts val="2760"/>
              <a:buNone/>
              <a:defRPr sz="24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38" name="Google Shape;38;p21"/>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1"/>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cxnSp>
        <p:nvCxnSpPr>
          <p:cNvPr id="41" name="Google Shape;41;p21"/>
          <p:cNvCxnSpPr/>
          <p:nvPr/>
        </p:nvCxnSpPr>
        <p:spPr>
          <a:xfrm>
            <a:off x="2012723" y="3710585"/>
            <a:ext cx="816338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cxnSp>
        <p:nvCxnSpPr>
          <p:cNvPr id="43" name="Google Shape;43;p22"/>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44" name="Google Shape;44;p22"/>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2"/>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46" name="Google Shape;46;p22"/>
          <p:cNvSpPr txBox="1"/>
          <p:nvPr>
            <p:ph idx="2" type="body"/>
          </p:nvPr>
        </p:nvSpPr>
        <p:spPr>
          <a:xfrm>
            <a:off x="6181344" y="2560320"/>
            <a:ext cx="4718304" cy="3310128"/>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47" name="Google Shape;47;p22"/>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2"/>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2"/>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23"/>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3"/>
          <p:cNvSpPr txBox="1"/>
          <p:nvPr>
            <p:ph idx="1" type="body"/>
          </p:nvPr>
        </p:nvSpPr>
        <p:spPr>
          <a:xfrm>
            <a:off x="1295400" y="2658533"/>
            <a:ext cx="4718304" cy="576262"/>
          </a:xfrm>
          <a:prstGeom prst="rect">
            <a:avLst/>
          </a:prstGeom>
          <a:noFill/>
          <a:ln>
            <a:noFill/>
          </a:ln>
        </p:spPr>
        <p:txBody>
          <a:bodyPr anchorCtr="0" anchor="b" bIns="45700" lIns="91425" spcFirstLastPara="1" rIns="91425" wrap="square" tIns="45700">
            <a:noAutofit/>
          </a:bodyPr>
          <a:lstStyle>
            <a:lvl1pPr indent="-228600" lvl="0" marL="457200" algn="l">
              <a:spcBef>
                <a:spcPts val="672"/>
              </a:spcBef>
              <a:spcAft>
                <a:spcPts val="0"/>
              </a:spcAft>
              <a:buSzPts val="3220"/>
              <a:buNone/>
              <a:defRPr b="0" sz="2800">
                <a:solidFill>
                  <a:schemeClr val="accent1"/>
                </a:solidFill>
              </a:defRPr>
            </a:lvl1pPr>
            <a:lvl2pPr indent="-228600" lvl="1" marL="914400" algn="l">
              <a:spcBef>
                <a:spcPts val="600"/>
              </a:spcBef>
              <a:spcAft>
                <a:spcPts val="0"/>
              </a:spcAft>
              <a:buSzPts val="2300"/>
              <a:buNone/>
              <a:defRPr b="1" sz="2000"/>
            </a:lvl2pPr>
            <a:lvl3pPr indent="-228600" lvl="2" marL="1371600" algn="l">
              <a:spcBef>
                <a:spcPts val="600"/>
              </a:spcBef>
              <a:spcAft>
                <a:spcPts val="0"/>
              </a:spcAft>
              <a:buSzPts val="2070"/>
              <a:buNone/>
              <a:defRPr b="1" sz="1800"/>
            </a:lvl3pPr>
            <a:lvl4pPr indent="-228600" lvl="3" marL="1828800" algn="l">
              <a:spcBef>
                <a:spcPts val="600"/>
              </a:spcBef>
              <a:spcAft>
                <a:spcPts val="0"/>
              </a:spcAft>
              <a:buSzPts val="1840"/>
              <a:buNone/>
              <a:defRPr b="1" sz="1600"/>
            </a:lvl4pPr>
            <a:lvl5pPr indent="-228600" lvl="4" marL="2286000" algn="l">
              <a:spcBef>
                <a:spcPts val="600"/>
              </a:spcBef>
              <a:spcAft>
                <a:spcPts val="0"/>
              </a:spcAft>
              <a:buSzPts val="1840"/>
              <a:buNone/>
              <a:defRPr b="1" sz="1600"/>
            </a:lvl5pPr>
            <a:lvl6pPr indent="-228600" lvl="5" marL="2743200" algn="l">
              <a:spcBef>
                <a:spcPts val="600"/>
              </a:spcBef>
              <a:spcAft>
                <a:spcPts val="0"/>
              </a:spcAft>
              <a:buSzPts val="1840"/>
              <a:buNone/>
              <a:defRPr b="1" sz="1600"/>
            </a:lvl6pPr>
            <a:lvl7pPr indent="-228600" lvl="6" marL="3200400" algn="l">
              <a:spcBef>
                <a:spcPts val="600"/>
              </a:spcBef>
              <a:spcAft>
                <a:spcPts val="0"/>
              </a:spcAft>
              <a:buSzPts val="1840"/>
              <a:buNone/>
              <a:defRPr b="1" sz="1600"/>
            </a:lvl7pPr>
            <a:lvl8pPr indent="-228600" lvl="7" marL="3657600" algn="l">
              <a:spcBef>
                <a:spcPts val="600"/>
              </a:spcBef>
              <a:spcAft>
                <a:spcPts val="0"/>
              </a:spcAft>
              <a:buSzPts val="1840"/>
              <a:buNone/>
              <a:defRPr b="1" sz="1600"/>
            </a:lvl8pPr>
            <a:lvl9pPr indent="-228600" lvl="8" marL="4114800" algn="l">
              <a:spcBef>
                <a:spcPts val="600"/>
              </a:spcBef>
              <a:spcAft>
                <a:spcPts val="600"/>
              </a:spcAft>
              <a:buSzPts val="1840"/>
              <a:buNone/>
              <a:defRPr b="1" sz="1600"/>
            </a:lvl9pPr>
          </a:lstStyle>
          <a:p/>
        </p:txBody>
      </p:sp>
      <p:sp>
        <p:nvSpPr>
          <p:cNvPr id="53" name="Google Shape;53;p23"/>
          <p:cNvSpPr txBox="1"/>
          <p:nvPr>
            <p:ph idx="2" type="body"/>
          </p:nvPr>
        </p:nvSpPr>
        <p:spPr>
          <a:xfrm>
            <a:off x="1295400" y="3243262"/>
            <a:ext cx="4718304" cy="263260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54" name="Google Shape;54;p23"/>
          <p:cNvSpPr txBox="1"/>
          <p:nvPr>
            <p:ph idx="3" type="body"/>
          </p:nvPr>
        </p:nvSpPr>
        <p:spPr>
          <a:xfrm>
            <a:off x="6180670" y="2658533"/>
            <a:ext cx="4718304" cy="576262"/>
          </a:xfrm>
          <a:prstGeom prst="rect">
            <a:avLst/>
          </a:prstGeom>
          <a:noFill/>
          <a:ln>
            <a:noFill/>
          </a:ln>
        </p:spPr>
        <p:txBody>
          <a:bodyPr anchorCtr="0" anchor="b" bIns="45700" lIns="91425" spcFirstLastPara="1" rIns="91425" wrap="square" tIns="45700">
            <a:noAutofit/>
          </a:bodyPr>
          <a:lstStyle>
            <a:lvl1pPr indent="-228600" lvl="0" marL="457200" algn="l">
              <a:spcBef>
                <a:spcPts val="672"/>
              </a:spcBef>
              <a:spcAft>
                <a:spcPts val="0"/>
              </a:spcAft>
              <a:buSzPts val="3220"/>
              <a:buNone/>
              <a:defRPr b="0" sz="2800">
                <a:solidFill>
                  <a:schemeClr val="accent1"/>
                </a:solidFill>
              </a:defRPr>
            </a:lvl1pPr>
            <a:lvl2pPr indent="-228600" lvl="1" marL="914400" algn="l">
              <a:spcBef>
                <a:spcPts val="600"/>
              </a:spcBef>
              <a:spcAft>
                <a:spcPts val="0"/>
              </a:spcAft>
              <a:buSzPts val="2300"/>
              <a:buNone/>
              <a:defRPr b="1" sz="2000"/>
            </a:lvl2pPr>
            <a:lvl3pPr indent="-228600" lvl="2" marL="1371600" algn="l">
              <a:spcBef>
                <a:spcPts val="600"/>
              </a:spcBef>
              <a:spcAft>
                <a:spcPts val="0"/>
              </a:spcAft>
              <a:buSzPts val="2070"/>
              <a:buNone/>
              <a:defRPr b="1" sz="1800"/>
            </a:lvl3pPr>
            <a:lvl4pPr indent="-228600" lvl="3" marL="1828800" algn="l">
              <a:spcBef>
                <a:spcPts val="600"/>
              </a:spcBef>
              <a:spcAft>
                <a:spcPts val="0"/>
              </a:spcAft>
              <a:buSzPts val="1840"/>
              <a:buNone/>
              <a:defRPr b="1" sz="1600"/>
            </a:lvl4pPr>
            <a:lvl5pPr indent="-228600" lvl="4" marL="2286000" algn="l">
              <a:spcBef>
                <a:spcPts val="600"/>
              </a:spcBef>
              <a:spcAft>
                <a:spcPts val="0"/>
              </a:spcAft>
              <a:buSzPts val="1840"/>
              <a:buNone/>
              <a:defRPr b="1" sz="1600"/>
            </a:lvl5pPr>
            <a:lvl6pPr indent="-228600" lvl="5" marL="2743200" algn="l">
              <a:spcBef>
                <a:spcPts val="600"/>
              </a:spcBef>
              <a:spcAft>
                <a:spcPts val="0"/>
              </a:spcAft>
              <a:buSzPts val="1840"/>
              <a:buNone/>
              <a:defRPr b="1" sz="1600"/>
            </a:lvl6pPr>
            <a:lvl7pPr indent="-228600" lvl="6" marL="3200400" algn="l">
              <a:spcBef>
                <a:spcPts val="600"/>
              </a:spcBef>
              <a:spcAft>
                <a:spcPts val="0"/>
              </a:spcAft>
              <a:buSzPts val="1840"/>
              <a:buNone/>
              <a:defRPr b="1" sz="1600"/>
            </a:lvl7pPr>
            <a:lvl8pPr indent="-228600" lvl="7" marL="3657600" algn="l">
              <a:spcBef>
                <a:spcPts val="600"/>
              </a:spcBef>
              <a:spcAft>
                <a:spcPts val="0"/>
              </a:spcAft>
              <a:buSzPts val="1840"/>
              <a:buNone/>
              <a:defRPr b="1" sz="1600"/>
            </a:lvl8pPr>
            <a:lvl9pPr indent="-228600" lvl="8" marL="4114800" algn="l">
              <a:spcBef>
                <a:spcPts val="600"/>
              </a:spcBef>
              <a:spcAft>
                <a:spcPts val="600"/>
              </a:spcAft>
              <a:buSzPts val="1840"/>
              <a:buNone/>
              <a:defRPr b="1" sz="1600"/>
            </a:lvl9pPr>
          </a:lstStyle>
          <a:p/>
        </p:txBody>
      </p:sp>
      <p:sp>
        <p:nvSpPr>
          <p:cNvPr id="55" name="Google Shape;55;p23"/>
          <p:cNvSpPr txBox="1"/>
          <p:nvPr>
            <p:ph idx="4" type="body"/>
          </p:nvPr>
        </p:nvSpPr>
        <p:spPr>
          <a:xfrm>
            <a:off x="6180670" y="3243262"/>
            <a:ext cx="4718304" cy="263260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56" name="Google Shape;56;p23"/>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3"/>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cxnSp>
        <p:nvCxnSpPr>
          <p:cNvPr id="59" name="Google Shape;59;p23"/>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24"/>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4"/>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4"/>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4"/>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cxnSp>
        <p:nvCxnSpPr>
          <p:cNvPr id="65" name="Google Shape;65;p24"/>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25"/>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5"/>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5"/>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 name="Shape 70"/>
        <p:cNvGrpSpPr/>
        <p:nvPr/>
      </p:nvGrpSpPr>
      <p:grpSpPr>
        <a:xfrm>
          <a:off x="0" y="0"/>
          <a:ext cx="0" cy="0"/>
          <a:chOff x="0" y="0"/>
          <a:chExt cx="0" cy="0"/>
        </a:xfrm>
      </p:grpSpPr>
      <p:sp>
        <p:nvSpPr>
          <p:cNvPr id="71" name="Google Shape;71;p26"/>
          <p:cNvSpPr txBox="1"/>
          <p:nvPr>
            <p:ph type="title"/>
          </p:nvPr>
        </p:nvSpPr>
        <p:spPr>
          <a:xfrm>
            <a:off x="1293811" y="1388534"/>
            <a:ext cx="3718455"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400"/>
              <a:buFont typeface="Garamond"/>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6"/>
          <p:cNvSpPr txBox="1"/>
          <p:nvPr>
            <p:ph idx="1" type="body"/>
          </p:nvPr>
        </p:nvSpPr>
        <p:spPr>
          <a:xfrm>
            <a:off x="5418668" y="982131"/>
            <a:ext cx="5469466" cy="4893735"/>
          </a:xfrm>
          <a:prstGeom prst="rect">
            <a:avLst/>
          </a:prstGeom>
          <a:noFill/>
          <a:ln>
            <a:noFill/>
          </a:ln>
        </p:spPr>
        <p:txBody>
          <a:bodyPr anchorCtr="0" anchor="ctr"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73" name="Google Shape;73;p26"/>
          <p:cNvSpPr txBox="1"/>
          <p:nvPr>
            <p:ph idx="2" type="body"/>
          </p:nvPr>
        </p:nvSpPr>
        <p:spPr>
          <a:xfrm>
            <a:off x="1293811" y="3031065"/>
            <a:ext cx="3718455" cy="2438404"/>
          </a:xfrm>
          <a:prstGeom prst="rect">
            <a:avLst/>
          </a:prstGeom>
          <a:noFill/>
          <a:ln>
            <a:noFill/>
          </a:ln>
        </p:spPr>
        <p:txBody>
          <a:bodyPr anchorCtr="0" anchor="t" bIns="45700" lIns="91425" spcFirstLastPara="1" rIns="91425" wrap="square" tIns="45700">
            <a:normAutofit/>
          </a:bodyPr>
          <a:lstStyle>
            <a:lvl1pPr indent="-228600" lvl="0" marL="457200" algn="ctr">
              <a:spcBef>
                <a:spcPts val="320"/>
              </a:spcBef>
              <a:spcAft>
                <a:spcPts val="0"/>
              </a:spcAft>
              <a:buSzPts val="1840"/>
              <a:buNone/>
              <a:defRPr sz="16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74" name="Google Shape;74;p26"/>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6"/>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6"/>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cxnSp>
        <p:nvCxnSpPr>
          <p:cNvPr id="77" name="Google Shape;77;p26"/>
          <p:cNvCxnSpPr/>
          <p:nvPr/>
        </p:nvCxnSpPr>
        <p:spPr>
          <a:xfrm>
            <a:off x="1396169" y="2912533"/>
            <a:ext cx="35144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8" name="Shape 78"/>
        <p:cNvGrpSpPr/>
        <p:nvPr/>
      </p:nvGrpSpPr>
      <p:grpSpPr>
        <a:xfrm>
          <a:off x="0" y="0"/>
          <a:ext cx="0" cy="0"/>
          <a:chOff x="0" y="0"/>
          <a:chExt cx="0" cy="0"/>
        </a:xfrm>
      </p:grpSpPr>
      <p:sp>
        <p:nvSpPr>
          <p:cNvPr id="79" name="Google Shape;79;p27"/>
          <p:cNvSpPr txBox="1"/>
          <p:nvPr>
            <p:ph type="title"/>
          </p:nvPr>
        </p:nvSpPr>
        <p:spPr>
          <a:xfrm>
            <a:off x="1295399" y="1883832"/>
            <a:ext cx="6241816"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800"/>
              <a:buFont typeface="Garamond"/>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7"/>
          <p:cNvSpPr/>
          <p:nvPr>
            <p:ph idx="2" type="pic"/>
          </p:nvPr>
        </p:nvSpPr>
        <p:spPr>
          <a:xfrm>
            <a:off x="8094831" y="1041400"/>
            <a:ext cx="3063347" cy="4775200"/>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81" name="Google Shape;81;p27"/>
          <p:cNvSpPr txBox="1"/>
          <p:nvPr>
            <p:ph idx="1" type="body"/>
          </p:nvPr>
        </p:nvSpPr>
        <p:spPr>
          <a:xfrm>
            <a:off x="1295399" y="3255432"/>
            <a:ext cx="6241816" cy="1828800"/>
          </a:xfrm>
          <a:prstGeom prst="rect">
            <a:avLst/>
          </a:prstGeom>
          <a:noFill/>
          <a:ln>
            <a:noFill/>
          </a:ln>
        </p:spPr>
        <p:txBody>
          <a:bodyPr anchorCtr="0" anchor="t" bIns="45700" lIns="91425" spcFirstLastPara="1" rIns="91425" wrap="square" tIns="45700">
            <a:normAutofit/>
          </a:bodyPr>
          <a:lstStyle>
            <a:lvl1pPr indent="-228600" lvl="0" marL="457200" algn="ctr">
              <a:spcBef>
                <a:spcPts val="360"/>
              </a:spcBef>
              <a:spcAft>
                <a:spcPts val="0"/>
              </a:spcAft>
              <a:buSzPts val="2070"/>
              <a:buNone/>
              <a:defRPr sz="18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82" name="Google Shape;82;p27"/>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7"/>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11" Type="http://schemas.openxmlformats.org/officeDocument/2006/relationships/slideLayout" Target="../slideLayouts/slideLayout8.xml"/><Relationship Id="rId10" Type="http://schemas.openxmlformats.org/officeDocument/2006/relationships/slideLayout" Target="../slideLayouts/slideLayout7.xml"/><Relationship Id="rId21" Type="http://schemas.openxmlformats.org/officeDocument/2006/relationships/theme" Target="../theme/theme1.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5.jp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19" Type="http://schemas.openxmlformats.org/officeDocument/2006/relationships/slideLayout" Target="../slideLayouts/slideLayout16.xml"/><Relationship Id="rId6" Type="http://schemas.openxmlformats.org/officeDocument/2006/relationships/slideLayout" Target="../slideLayouts/slideLayout3.xml"/><Relationship Id="rId18" Type="http://schemas.openxmlformats.org/officeDocument/2006/relationships/slideLayout" Target="../slideLayouts/slideLayout15.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grpSp>
        <p:nvGrpSpPr>
          <p:cNvPr id="6" name="Google Shape;6;p18"/>
          <p:cNvGrpSpPr/>
          <p:nvPr/>
        </p:nvGrpSpPr>
        <p:grpSpPr>
          <a:xfrm>
            <a:off x="-15736" y="0"/>
            <a:ext cx="12229962" cy="6856214"/>
            <a:chOff x="-15736" y="0"/>
            <a:chExt cx="12229962" cy="6856214"/>
          </a:xfrm>
        </p:grpSpPr>
        <p:pic>
          <p:nvPicPr>
            <p:cNvPr descr="HD-PanelContent.png" id="7" name="Google Shape;7;p1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8" name="Google Shape;8;p18"/>
            <p:cNvSpPr/>
            <p:nvPr/>
          </p:nvSpPr>
          <p:spPr>
            <a:xfrm>
              <a:off x="608012" y="609600"/>
              <a:ext cx="10972800" cy="5638800"/>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DRibbonContent-UniformTrim.png" id="9" name="Google Shape;9;p18"/>
            <p:cNvPicPr preferRelativeResize="0"/>
            <p:nvPr/>
          </p:nvPicPr>
          <p:blipFill rotWithShape="1">
            <a:blip r:embed="rId3">
              <a:alphaModFix/>
            </a:blip>
            <a:srcRect b="0" l="0" r="0" t="0"/>
            <a:stretch/>
          </p:blipFill>
          <p:spPr>
            <a:xfrm>
              <a:off x="-15736" y="3153832"/>
              <a:ext cx="777240" cy="606425"/>
            </a:xfrm>
            <a:prstGeom prst="rect">
              <a:avLst/>
            </a:prstGeom>
            <a:noFill/>
            <a:ln>
              <a:noFill/>
            </a:ln>
          </p:spPr>
        </p:pic>
        <p:pic>
          <p:nvPicPr>
            <p:cNvPr descr="HDRibbonContent-UniformTrim.png" id="10" name="Google Shape;10;p18"/>
            <p:cNvPicPr preferRelativeResize="0"/>
            <p:nvPr/>
          </p:nvPicPr>
          <p:blipFill rotWithShape="1">
            <a:blip r:embed="rId3">
              <a:alphaModFix/>
            </a:blip>
            <a:srcRect b="0" l="0" r="0" t="0"/>
            <a:stretch/>
          </p:blipFill>
          <p:spPr>
            <a:xfrm>
              <a:off x="11436986" y="3153832"/>
              <a:ext cx="777240" cy="606425"/>
            </a:xfrm>
            <a:prstGeom prst="rect">
              <a:avLst/>
            </a:prstGeom>
            <a:noFill/>
            <a:ln>
              <a:noFill/>
            </a:ln>
          </p:spPr>
        </p:pic>
      </p:grpSp>
      <p:sp>
        <p:nvSpPr>
          <p:cNvPr id="11" name="Google Shape;11;p18"/>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rgbClr val="262626"/>
              </a:buClr>
              <a:buSzPts val="4400"/>
              <a:buFont typeface="Garamond"/>
              <a:buNone/>
              <a:defRPr b="0" i="0" sz="4400" u="none" cap="none" strike="noStrike">
                <a:solidFill>
                  <a:srgbClr val="262626"/>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2" name="Google Shape;12;p18"/>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lvl1pPr indent="-403860" lvl="0" marL="457200" marR="0" rtl="0" algn="l">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13" name="Google Shape;13;p18"/>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4" name="Google Shape;14;p18"/>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5" name="Google Shape;15;p1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0" marR="0" rtl="0" algn="r">
              <a:spcBef>
                <a:spcPts val="0"/>
              </a:spcBef>
              <a:buNone/>
              <a:defRPr b="0" i="0" sz="1000" u="none" cap="none" strike="noStrike">
                <a:solidFill>
                  <a:schemeClr val="dk1"/>
                </a:solidFill>
                <a:latin typeface="Garamond"/>
                <a:ea typeface="Garamond"/>
                <a:cs typeface="Garamond"/>
                <a:sym typeface="Garamond"/>
              </a:defRPr>
            </a:lvl2pPr>
            <a:lvl3pPr indent="0" lvl="2" marL="0" marR="0" rtl="0" algn="r">
              <a:spcBef>
                <a:spcPts val="0"/>
              </a:spcBef>
              <a:buNone/>
              <a:defRPr b="0" i="0" sz="1000" u="none" cap="none" strike="noStrike">
                <a:solidFill>
                  <a:schemeClr val="dk1"/>
                </a:solidFill>
                <a:latin typeface="Garamond"/>
                <a:ea typeface="Garamond"/>
                <a:cs typeface="Garamond"/>
                <a:sym typeface="Garamond"/>
              </a:defRPr>
            </a:lvl3pPr>
            <a:lvl4pPr indent="0" lvl="3" marL="0" marR="0" rtl="0" algn="r">
              <a:spcBef>
                <a:spcPts val="0"/>
              </a:spcBef>
              <a:buNone/>
              <a:defRPr b="0" i="0" sz="1000" u="none" cap="none" strike="noStrike">
                <a:solidFill>
                  <a:schemeClr val="dk1"/>
                </a:solidFill>
                <a:latin typeface="Garamond"/>
                <a:ea typeface="Garamond"/>
                <a:cs typeface="Garamond"/>
                <a:sym typeface="Garamond"/>
              </a:defRPr>
            </a:lvl4pPr>
            <a:lvl5pPr indent="0" lvl="4" marL="0" marR="0" rtl="0" algn="r">
              <a:spcBef>
                <a:spcPts val="0"/>
              </a:spcBef>
              <a:buNone/>
              <a:defRPr b="0" i="0" sz="1000" u="none" cap="none" strike="noStrike">
                <a:solidFill>
                  <a:schemeClr val="dk1"/>
                </a:solidFill>
                <a:latin typeface="Garamond"/>
                <a:ea typeface="Garamond"/>
                <a:cs typeface="Garamond"/>
                <a:sym typeface="Garamond"/>
              </a:defRPr>
            </a:lvl5pPr>
            <a:lvl6pPr indent="0" lvl="5" marL="0" marR="0" rtl="0" algn="r">
              <a:spcBef>
                <a:spcPts val="0"/>
              </a:spcBef>
              <a:buNone/>
              <a:defRPr b="0" i="0" sz="1000" u="none" cap="none" strike="noStrike">
                <a:solidFill>
                  <a:schemeClr val="dk1"/>
                </a:solidFill>
                <a:latin typeface="Garamond"/>
                <a:ea typeface="Garamond"/>
                <a:cs typeface="Garamond"/>
                <a:sym typeface="Garamond"/>
              </a:defRPr>
            </a:lvl6pPr>
            <a:lvl7pPr indent="0" lvl="6" marL="0" marR="0" rtl="0" algn="r">
              <a:spcBef>
                <a:spcPts val="0"/>
              </a:spcBef>
              <a:buNone/>
              <a:defRPr b="0" i="0" sz="1000" u="none" cap="none" strike="noStrike">
                <a:solidFill>
                  <a:schemeClr val="dk1"/>
                </a:solidFill>
                <a:latin typeface="Garamond"/>
                <a:ea typeface="Garamond"/>
                <a:cs typeface="Garamond"/>
                <a:sym typeface="Garamond"/>
              </a:defRPr>
            </a:lvl7pPr>
            <a:lvl8pPr indent="0" lvl="7" marL="0" marR="0" rtl="0" algn="r">
              <a:spcBef>
                <a:spcPts val="0"/>
              </a:spcBef>
              <a:buNone/>
              <a:defRPr b="0" i="0" sz="1000" u="none" cap="none" strike="noStrike">
                <a:solidFill>
                  <a:schemeClr val="dk1"/>
                </a:solidFill>
                <a:latin typeface="Garamond"/>
                <a:ea typeface="Garamond"/>
                <a:cs typeface="Garamond"/>
                <a:sym typeface="Garamond"/>
              </a:defRPr>
            </a:lvl8pPr>
            <a:lvl9pPr indent="0" lvl="8" marL="0" marR="0" rtl="0" algn="r">
              <a:spcBef>
                <a:spcPts val="0"/>
              </a:spcBef>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
          <p:cNvSpPr txBox="1"/>
          <p:nvPr>
            <p:ph type="ctrTitle"/>
          </p:nvPr>
        </p:nvSpPr>
        <p:spPr>
          <a:xfrm>
            <a:off x="2688165" y="1581814"/>
            <a:ext cx="6815669" cy="1180730"/>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rgbClr val="FF0000"/>
              </a:buClr>
              <a:buSzPct val="100000"/>
              <a:buFont typeface="Garamond"/>
              <a:buNone/>
            </a:pPr>
            <a:r>
              <a:rPr lang="en-IN" sz="2800">
                <a:solidFill>
                  <a:srgbClr val="FF0000"/>
                </a:solidFill>
                <a:latin typeface="Garamond"/>
                <a:ea typeface="Garamond"/>
                <a:cs typeface="Garamond"/>
                <a:sym typeface="Garamond"/>
              </a:rPr>
              <a:t>CAPSTONE PROJECT</a:t>
            </a:r>
            <a:br>
              <a:rPr lang="en-IN" sz="2800">
                <a:solidFill>
                  <a:srgbClr val="FF0000"/>
                </a:solidFill>
                <a:latin typeface="Garamond"/>
                <a:ea typeface="Garamond"/>
                <a:cs typeface="Garamond"/>
                <a:sym typeface="Garamond"/>
              </a:rPr>
            </a:br>
            <a:r>
              <a:rPr lang="en-IN" sz="2800">
                <a:solidFill>
                  <a:schemeClr val="dk1"/>
                </a:solidFill>
                <a:latin typeface="Garamond"/>
                <a:ea typeface="Garamond"/>
                <a:cs typeface="Garamond"/>
                <a:sym typeface="Garamond"/>
              </a:rPr>
              <a:t> Project Name : Driver drowsiness system</a:t>
            </a:r>
            <a:br>
              <a:rPr lang="en-IN" sz="2800">
                <a:solidFill>
                  <a:schemeClr val="dk1"/>
                </a:solidFill>
                <a:latin typeface="Garamond"/>
                <a:ea typeface="Garamond"/>
                <a:cs typeface="Garamond"/>
                <a:sym typeface="Garamond"/>
              </a:rPr>
            </a:br>
            <a:r>
              <a:rPr lang="en-IN" sz="2800">
                <a:solidFill>
                  <a:schemeClr val="dk1"/>
                </a:solidFill>
                <a:latin typeface="Garamond"/>
                <a:ea typeface="Garamond"/>
                <a:cs typeface="Garamond"/>
                <a:sym typeface="Garamond"/>
              </a:rPr>
              <a:t>Review-2 &amp; 3</a:t>
            </a:r>
            <a:endParaRPr sz="2800">
              <a:solidFill>
                <a:schemeClr val="dk1"/>
              </a:solidFill>
              <a:latin typeface="Garamond"/>
              <a:ea typeface="Garamond"/>
              <a:cs typeface="Garamond"/>
              <a:sym typeface="Garamond"/>
            </a:endParaRPr>
          </a:p>
        </p:txBody>
      </p:sp>
      <p:sp>
        <p:nvSpPr>
          <p:cNvPr id="152" name="Google Shape;152;p1"/>
          <p:cNvSpPr txBox="1"/>
          <p:nvPr>
            <p:ph idx="1" type="subTitle"/>
          </p:nvPr>
        </p:nvSpPr>
        <p:spPr>
          <a:xfrm>
            <a:off x="1523999" y="2647041"/>
            <a:ext cx="9144000" cy="310784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2760"/>
              <a:buNone/>
            </a:pPr>
            <a:r>
              <a:rPr lang="en-IN" sz="2400">
                <a:solidFill>
                  <a:srgbClr val="FF0000"/>
                </a:solidFill>
                <a:latin typeface="Arial"/>
                <a:ea typeface="Arial"/>
                <a:cs typeface="Arial"/>
                <a:sym typeface="Arial"/>
              </a:rPr>
              <a:t>GUIDE : </a:t>
            </a:r>
            <a:r>
              <a:rPr b="1" i="0" lang="en-IN" sz="2400">
                <a:solidFill>
                  <a:srgbClr val="FF0000"/>
                </a:solidFill>
                <a:latin typeface="Arial"/>
                <a:ea typeface="Arial"/>
                <a:cs typeface="Arial"/>
                <a:sym typeface="Arial"/>
              </a:rPr>
              <a:t>Nagendra Panini Challa</a:t>
            </a:r>
            <a:endParaRPr b="1" i="0" sz="2400">
              <a:solidFill>
                <a:srgbClr val="FF0000"/>
              </a:solidFill>
              <a:latin typeface="Arial"/>
              <a:ea typeface="Arial"/>
              <a:cs typeface="Arial"/>
              <a:sym typeface="Arial"/>
            </a:endParaRPr>
          </a:p>
          <a:p>
            <a:pPr indent="0" lvl="0" marL="0" rtl="0" algn="ctr">
              <a:spcBef>
                <a:spcPts val="1080"/>
              </a:spcBef>
              <a:spcAft>
                <a:spcPts val="0"/>
              </a:spcAft>
              <a:buSzPts val="2760"/>
              <a:buNone/>
            </a:pPr>
            <a:r>
              <a:rPr lang="en-IN" sz="2400">
                <a:latin typeface="Arial"/>
                <a:ea typeface="Arial"/>
                <a:cs typeface="Arial"/>
                <a:sym typeface="Arial"/>
              </a:rPr>
              <a:t>Project Members:</a:t>
            </a:r>
            <a:endParaRPr/>
          </a:p>
          <a:p>
            <a:pPr indent="0" lvl="0" marL="0" rtl="0" algn="ctr">
              <a:spcBef>
                <a:spcPts val="1080"/>
              </a:spcBef>
              <a:spcAft>
                <a:spcPts val="0"/>
              </a:spcAft>
              <a:buSzPts val="2760"/>
              <a:buNone/>
            </a:pPr>
            <a:r>
              <a:rPr lang="en-IN" sz="2400">
                <a:solidFill>
                  <a:srgbClr val="FF0000"/>
                </a:solidFill>
                <a:latin typeface="Arial"/>
                <a:ea typeface="Arial"/>
                <a:cs typeface="Arial"/>
                <a:sym typeface="Arial"/>
              </a:rPr>
              <a:t> 19BCD7143-Amlan Shivam Nayak</a:t>
            </a:r>
            <a:endParaRPr/>
          </a:p>
          <a:p>
            <a:pPr indent="0" lvl="0" marL="0" rtl="0" algn="ctr">
              <a:spcBef>
                <a:spcPts val="1080"/>
              </a:spcBef>
              <a:spcAft>
                <a:spcPts val="0"/>
              </a:spcAft>
              <a:buSzPts val="2760"/>
              <a:buNone/>
            </a:pPr>
            <a:r>
              <a:rPr lang="en-IN" sz="2400">
                <a:solidFill>
                  <a:srgbClr val="FF0000"/>
                </a:solidFill>
                <a:latin typeface="Arial"/>
                <a:ea typeface="Arial"/>
                <a:cs typeface="Arial"/>
                <a:sym typeface="Arial"/>
              </a:rPr>
              <a:t> 19BCD7076-Mani Shankar Rohith</a:t>
            </a:r>
            <a:endParaRPr/>
          </a:p>
          <a:p>
            <a:pPr indent="0" lvl="0" marL="0" rtl="0" algn="ctr">
              <a:spcBef>
                <a:spcPts val="1080"/>
              </a:spcBef>
              <a:spcAft>
                <a:spcPts val="0"/>
              </a:spcAft>
              <a:buSzPts val="2760"/>
              <a:buNone/>
            </a:pPr>
            <a:r>
              <a:rPr lang="en-IN" sz="2400">
                <a:solidFill>
                  <a:srgbClr val="FF0000"/>
                </a:solidFill>
                <a:latin typeface="Arial"/>
                <a:ea typeface="Arial"/>
                <a:cs typeface="Arial"/>
                <a:sym typeface="Arial"/>
              </a:rPr>
              <a:t>19BCD7183-Vidya Sagar Karuturi  </a:t>
            </a:r>
            <a:endParaRPr sz="2400">
              <a:solidFill>
                <a:srgbClr val="FF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0"/>
          <p:cNvSpPr txBox="1"/>
          <p:nvPr>
            <p:ph type="title"/>
          </p:nvPr>
        </p:nvSpPr>
        <p:spPr>
          <a:xfrm>
            <a:off x="1295402" y="982132"/>
            <a:ext cx="9601196" cy="86591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b="1" lang="en-IN" u="sng"/>
              <a:t>Objectives Met</a:t>
            </a:r>
            <a:endParaRPr/>
          </a:p>
        </p:txBody>
      </p:sp>
      <p:sp>
        <p:nvSpPr>
          <p:cNvPr id="201" name="Google Shape;201;p10"/>
          <p:cNvSpPr txBox="1"/>
          <p:nvPr>
            <p:ph idx="1" type="body"/>
          </p:nvPr>
        </p:nvSpPr>
        <p:spPr>
          <a:xfrm>
            <a:off x="1295402" y="2037168"/>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IN" sz="2400"/>
              <a:t>This intermediate Python project's goal was to create a sleepiness detection system that can recognise when someone's eyes are closed for a brief period of time.So this was achieved.</a:t>
            </a:r>
            <a:endParaRPr/>
          </a:p>
          <a:p>
            <a:pPr indent="-285750" lvl="0" marL="285750" rtl="0" algn="l">
              <a:spcBef>
                <a:spcPts val="1080"/>
              </a:spcBef>
              <a:spcAft>
                <a:spcPts val="0"/>
              </a:spcAft>
              <a:buSzPts val="2760"/>
              <a:buChar char="•"/>
            </a:pPr>
            <a:r>
              <a:rPr lang="en-IN"/>
              <a:t>When the program is executed,it accurately detects the status of eyes quickly which performs better than other algorithms as shown in graphs page.</a:t>
            </a:r>
            <a:endParaRPr/>
          </a:p>
          <a:p>
            <a:pPr indent="-285750" lvl="0" marL="285750" rtl="0" algn="l">
              <a:spcBef>
                <a:spcPts val="1080"/>
              </a:spcBef>
              <a:spcAft>
                <a:spcPts val="0"/>
              </a:spcAft>
              <a:buSzPts val="2760"/>
              <a:buChar char="•"/>
            </a:pPr>
            <a:r>
              <a:rPr lang="en-IN"/>
              <a:t>The average real-time test accuracies obtained using Dlib for Eye Detection Accuracy was found to be 84.02% and Drowsiness Accuracy as found to be 83.442%.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1"/>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b="1" lang="en-IN" u="sng"/>
              <a:t>Methodology</a:t>
            </a:r>
            <a:endParaRPr/>
          </a:p>
        </p:txBody>
      </p:sp>
      <p:sp>
        <p:nvSpPr>
          <p:cNvPr id="207" name="Google Shape;207;p11"/>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fontScale="92500"/>
          </a:bodyPr>
          <a:lstStyle/>
          <a:p>
            <a:pPr indent="0" lvl="0" marL="0" rtl="0" algn="l">
              <a:spcBef>
                <a:spcPts val="0"/>
              </a:spcBef>
              <a:spcAft>
                <a:spcPts val="0"/>
              </a:spcAft>
              <a:buSzPct val="115000"/>
              <a:buNone/>
            </a:pPr>
            <a:r>
              <a:rPr b="1" i="0" lang="en-IN" u="sng">
                <a:solidFill>
                  <a:srgbClr val="444444"/>
                </a:solidFill>
                <a:latin typeface="Georgia"/>
                <a:ea typeface="Georgia"/>
                <a:cs typeface="Georgia"/>
                <a:sym typeface="Georgia"/>
              </a:rPr>
              <a:t>Eyeblink measurement:</a:t>
            </a:r>
            <a:endParaRPr/>
          </a:p>
          <a:p>
            <a:pPr indent="-285750" lvl="0" marL="285750" rtl="0" algn="l">
              <a:spcBef>
                <a:spcPts val="1044"/>
              </a:spcBef>
              <a:spcAft>
                <a:spcPts val="0"/>
              </a:spcAft>
              <a:buSzPct val="115000"/>
              <a:buChar char="•"/>
            </a:pPr>
            <a:r>
              <a:rPr lang="en-IN">
                <a:solidFill>
                  <a:srgbClr val="444444"/>
                </a:solidFill>
                <a:latin typeface="Georgia"/>
                <a:ea typeface="Georgia"/>
                <a:cs typeface="Georgia"/>
                <a:sym typeface="Georgia"/>
              </a:rPr>
              <a:t>A</a:t>
            </a:r>
            <a:r>
              <a:rPr b="0" i="0" lang="en-IN">
                <a:solidFill>
                  <a:srgbClr val="444444"/>
                </a:solidFill>
                <a:latin typeface="Georgia"/>
                <a:ea typeface="Georgia"/>
                <a:cs typeface="Georgia"/>
                <a:sym typeface="Georgia"/>
              </a:rPr>
              <a:t> camera records the driver’s face and checks if the driver’s eyes are closed or open. The estimated average blinking duration is between 100-400ms according to the Harward database of useful biological numbers. </a:t>
            </a:r>
            <a:endParaRPr/>
          </a:p>
          <a:p>
            <a:pPr indent="-285750" lvl="0" marL="285750" rtl="0" algn="l">
              <a:spcBef>
                <a:spcPts val="1044"/>
              </a:spcBef>
              <a:spcAft>
                <a:spcPts val="0"/>
              </a:spcAft>
              <a:buSzPct val="115000"/>
              <a:buChar char="•"/>
            </a:pPr>
            <a:r>
              <a:rPr b="0" i="0" lang="en-IN">
                <a:solidFill>
                  <a:srgbClr val="444444"/>
                </a:solidFill>
                <a:latin typeface="Georgia"/>
                <a:ea typeface="Georgia"/>
                <a:cs typeface="Georgia"/>
                <a:sym typeface="Georgia"/>
              </a:rPr>
              <a:t>If the camera sees that the eye of the driver closes for a duration far more than that it marks the driver as asleep and some sort of alarm raised.</a:t>
            </a:r>
            <a:endParaRPr/>
          </a:p>
          <a:p>
            <a:pPr indent="-285750" lvl="0" marL="285750" rtl="0" algn="l">
              <a:spcBef>
                <a:spcPts val="1044"/>
              </a:spcBef>
              <a:spcAft>
                <a:spcPts val="0"/>
              </a:spcAft>
              <a:buSzPct val="115000"/>
              <a:buChar char="•"/>
            </a:pPr>
            <a:r>
              <a:rPr b="0" i="0" lang="en-IN">
                <a:solidFill>
                  <a:srgbClr val="444444"/>
                </a:solidFill>
                <a:latin typeface="Georgia"/>
                <a:ea typeface="Georgia"/>
                <a:cs typeface="Georgia"/>
                <a:sym typeface="Georgia"/>
              </a:rPr>
              <a:t>This method has proven to be the most effective measure and easiest to implement providing satisfactory results.</a:t>
            </a:r>
            <a:endParaRPr/>
          </a:p>
          <a:p>
            <a:pPr indent="-123634" lvl="0" marL="285750" rtl="0" algn="l">
              <a:spcBef>
                <a:spcPts val="1044"/>
              </a:spcBef>
              <a:spcAft>
                <a:spcPts val="0"/>
              </a:spcAft>
              <a:buSzPct val="1150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2"/>
          <p:cNvSpPr txBox="1"/>
          <p:nvPr>
            <p:ph idx="1" type="body"/>
          </p:nvPr>
        </p:nvSpPr>
        <p:spPr>
          <a:xfrm>
            <a:off x="760396" y="760395"/>
            <a:ext cx="10655166" cy="5447899"/>
          </a:xfrm>
          <a:prstGeom prst="rect">
            <a:avLst/>
          </a:prstGeom>
          <a:noFill/>
          <a:ln>
            <a:noFill/>
          </a:ln>
        </p:spPr>
        <p:txBody>
          <a:bodyPr anchorCtr="0" anchor="t" bIns="45700" lIns="91425" spcFirstLastPara="1" rIns="91425" wrap="square" tIns="45700">
            <a:normAutofit fontScale="92500" lnSpcReduction="10000"/>
          </a:bodyPr>
          <a:lstStyle/>
          <a:p>
            <a:pPr indent="-285750" lvl="0" marL="285750" rtl="0" algn="l">
              <a:spcBef>
                <a:spcPts val="0"/>
              </a:spcBef>
              <a:spcAft>
                <a:spcPts val="0"/>
              </a:spcAft>
              <a:buSzPct val="115000"/>
              <a:buChar char="•"/>
            </a:pPr>
            <a:r>
              <a:rPr lang="en-IN"/>
              <a:t>The suggested method for detecting tiredness in drivers operates on two levels. The procedure begins with the camera recording live video frames, which are then transferred to a local server. </a:t>
            </a:r>
            <a:endParaRPr/>
          </a:p>
          <a:p>
            <a:pPr indent="-285750" lvl="0" marL="285750" rtl="0" algn="l">
              <a:spcBef>
                <a:spcPts val="1044"/>
              </a:spcBef>
              <a:spcAft>
                <a:spcPts val="0"/>
              </a:spcAft>
              <a:buSzPct val="115000"/>
              <a:buChar char="•"/>
            </a:pPr>
            <a:r>
              <a:rPr lang="en-IN"/>
              <a:t>The Dlib library is utilised on the server to identify facial landmarks, and a threshold value is used to determine whether or not the driver is sleepy. The EAR (Eye Aspect Ratio) is then computed using these face landmarks and given to the driver. </a:t>
            </a:r>
            <a:endParaRPr/>
          </a:p>
          <a:p>
            <a:pPr indent="-285750" lvl="0" marL="285750" rtl="0" algn="l">
              <a:spcBef>
                <a:spcPts val="1044"/>
              </a:spcBef>
              <a:spcAft>
                <a:spcPts val="0"/>
              </a:spcAft>
              <a:buSzPct val="115000"/>
              <a:buChar char="•"/>
            </a:pPr>
            <a:r>
              <a:rPr lang="en-IN"/>
              <a:t>The EAR value obtained at the application's end is compared to a threshold value of 0.25 in our system. </a:t>
            </a:r>
            <a:endParaRPr/>
          </a:p>
          <a:p>
            <a:pPr indent="-285750" lvl="0" marL="285750" rtl="0" algn="l">
              <a:spcBef>
                <a:spcPts val="1044"/>
              </a:spcBef>
              <a:spcAft>
                <a:spcPts val="0"/>
              </a:spcAft>
              <a:buSzPct val="115000"/>
              <a:buChar char="•"/>
            </a:pPr>
            <a:r>
              <a:rPr lang="en-IN"/>
              <a:t>The driver is regarded to be sleepy if the EAR value is less than the threshold value. An alarm would then sound, alerting the driver and passengers. </a:t>
            </a:r>
            <a:endParaRPr/>
          </a:p>
          <a:p>
            <a:pPr indent="0" lvl="0" marL="0" rtl="0" algn="l">
              <a:spcBef>
                <a:spcPts val="1081"/>
              </a:spcBef>
              <a:spcAft>
                <a:spcPts val="0"/>
              </a:spcAft>
              <a:buSzPct val="115000"/>
              <a:buNone/>
            </a:pPr>
            <a:r>
              <a:rPr lang="en-IN"/>
              <a:t>    </a:t>
            </a:r>
            <a:r>
              <a:rPr b="1" lang="en-IN" sz="2600" u="sng"/>
              <a:t>A. Components: </a:t>
            </a:r>
            <a:endParaRPr/>
          </a:p>
          <a:p>
            <a:pPr indent="-285750" lvl="0" marL="285750" rtl="0" algn="l">
              <a:spcBef>
                <a:spcPts val="1044"/>
              </a:spcBef>
              <a:spcAft>
                <a:spcPts val="0"/>
              </a:spcAft>
              <a:buSzPct val="115000"/>
              <a:buChar char="•"/>
            </a:pPr>
            <a:r>
              <a:rPr lang="en-IN"/>
              <a:t>For drowsiness detection we have used OpenCV and Python.The Dlib library is used to detect and isolate the facial landmarks using Dlib pre-trained facial landmark detector. In this approach, 68 facial landmarks have been used.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3"/>
          <p:cNvSpPr txBox="1"/>
          <p:nvPr>
            <p:ph idx="1" type="body"/>
          </p:nvPr>
        </p:nvSpPr>
        <p:spPr>
          <a:xfrm>
            <a:off x="779646" y="721895"/>
            <a:ext cx="10616665" cy="542864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760"/>
              <a:buNone/>
            </a:pPr>
            <a:r>
              <a:rPr b="1" lang="en-IN"/>
              <a:t>    </a:t>
            </a:r>
            <a:r>
              <a:rPr b="1" lang="en-IN" u="sng"/>
              <a:t>B. Facial landmark marking:</a:t>
            </a:r>
            <a:endParaRPr/>
          </a:p>
          <a:p>
            <a:pPr indent="-285750" lvl="0" marL="285750" rtl="0" algn="l">
              <a:spcBef>
                <a:spcPts val="1080"/>
              </a:spcBef>
              <a:spcAft>
                <a:spcPts val="0"/>
              </a:spcAft>
              <a:buSzPts val="2760"/>
              <a:buChar char="•"/>
            </a:pPr>
            <a:r>
              <a:rPr lang="en-IN"/>
              <a:t>Dlib library is imported and used for the extraction of facial landmarks. Dlib uses a pre-trained face detector, that is an improvement of the histogram of oriented gradients . It consists of two shape predictor models trained on the i-Bug 300-W dataset, that each localize 68 and 5 landmark points respectively within a face image. In this approach, 68 facial landmarks have been used. </a:t>
            </a:r>
            <a:endParaRPr/>
          </a:p>
          <a:p>
            <a:pPr indent="-285750" lvl="0" marL="285750" rtl="0" algn="l">
              <a:spcBef>
                <a:spcPts val="1080"/>
              </a:spcBef>
              <a:spcAft>
                <a:spcPts val="0"/>
              </a:spcAft>
              <a:buSzPts val="2760"/>
              <a:buChar char="•"/>
            </a:pPr>
            <a:r>
              <a:rPr lang="en-IN"/>
              <a:t>In this method, frequencies of gradient direction of an image in localized regions are used to form histograms. It is especially suitable for face detection; it can describe contour and edge features exceptionally in various objects. </a:t>
            </a:r>
            <a:endParaRPr/>
          </a:p>
          <a:p>
            <a:pPr indent="-285750" lvl="0" marL="285750" rtl="0" algn="l">
              <a:spcBef>
                <a:spcPts val="1080"/>
              </a:spcBef>
              <a:spcAft>
                <a:spcPts val="0"/>
              </a:spcAft>
              <a:buSzPts val="2760"/>
              <a:buChar char="•"/>
            </a:pPr>
            <a:r>
              <a:rPr lang="en-IN"/>
              <a:t>For recording the Facial Landmarks ,the Facial Landmark Predictor was used by the system to calculate lengths for the EAR values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14"/>
          <p:cNvPicPr preferRelativeResize="0"/>
          <p:nvPr>
            <p:ph idx="1" type="body"/>
          </p:nvPr>
        </p:nvPicPr>
        <p:blipFill rotWithShape="1">
          <a:blip r:embed="rId3">
            <a:alphaModFix/>
          </a:blip>
          <a:srcRect b="0" l="0" r="0" t="0"/>
          <a:stretch/>
        </p:blipFill>
        <p:spPr>
          <a:xfrm>
            <a:off x="2723949" y="634892"/>
            <a:ext cx="6506678" cy="1762125"/>
          </a:xfrm>
          <a:prstGeom prst="rect">
            <a:avLst/>
          </a:prstGeom>
          <a:noFill/>
          <a:ln>
            <a:noFill/>
          </a:ln>
        </p:spPr>
      </p:pic>
      <p:sp>
        <p:nvSpPr>
          <p:cNvPr id="223" name="Google Shape;223;p14"/>
          <p:cNvSpPr txBox="1"/>
          <p:nvPr/>
        </p:nvSpPr>
        <p:spPr>
          <a:xfrm>
            <a:off x="786063" y="2397017"/>
            <a:ext cx="10619874" cy="378565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b="0" i="0" lang="en-IN" sz="2000" u="none" cap="none" strike="noStrike">
                <a:solidFill>
                  <a:schemeClr val="dk1"/>
                </a:solidFill>
                <a:latin typeface="Garamond"/>
                <a:ea typeface="Garamond"/>
                <a:cs typeface="Garamond"/>
                <a:sym typeface="Garamond"/>
              </a:rPr>
              <a:t>Here P1, P2, P3, P4, P5, P6 are the pupil coordinates EAR is generally a constant when eyes are open and is near about 0.25. When EAR is less than 0.25 It is concluded that Person is drowsy. Eye Aspect Ratio(EAR) is calculated for both the eyes, </a:t>
            </a:r>
            <a:endParaRPr/>
          </a:p>
          <a:p>
            <a:pPr indent="0" lvl="0" marL="0" marR="0" rtl="0" algn="l">
              <a:spcBef>
                <a:spcPts val="0"/>
              </a:spcBef>
              <a:spcAft>
                <a:spcPts val="0"/>
              </a:spcAft>
              <a:buNone/>
            </a:pPr>
            <a:r>
              <a:rPr b="0" i="0" lang="en-IN" sz="2000" u="none" cap="none" strike="noStrike">
                <a:solidFill>
                  <a:schemeClr val="dk1"/>
                </a:solidFill>
                <a:latin typeface="Garamond"/>
                <a:ea typeface="Garamond"/>
                <a:cs typeface="Garamond"/>
                <a:sym typeface="Garamond"/>
              </a:rPr>
              <a:t>                                          (|P2 − P6| + |P3 − P5|) /2(|P1 − P4|) </a:t>
            </a:r>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Garamond"/>
                <a:ea typeface="Garamond"/>
                <a:cs typeface="Garamond"/>
                <a:sym typeface="Garamond"/>
              </a:rPr>
              <a:t>The numerator determines the distance between the upper and lower eyelids using equation 1. The horizontal distance of the eye is represented by the denominator. EAR values are utilised to identify driver sleepiness in this framework. The average of the EAR values of the left and right eyes is obtained. The Eye Aspect Ratio is watched in our sleepiness detection system to see whether the value falls below the threshold value and does not climb over the threshold value.The individual has closed their eyes and is sleepy, as indicated by the aforementioned circumstance. </a:t>
            </a:r>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Garamond"/>
                <a:ea typeface="Garamond"/>
                <a:cs typeface="Garamond"/>
                <a:sym typeface="Garamond"/>
              </a:rPr>
              <a:t>In contrast, if the EAR value rises again, it means that the person is simply blinking his eyes and is not drowsy. </a:t>
            </a:r>
            <a:endParaRPr sz="2000">
              <a:solidFill>
                <a:schemeClr val="dk1"/>
              </a:solidFill>
              <a:latin typeface="Garamond"/>
              <a:ea typeface="Garamond"/>
              <a:cs typeface="Garamond"/>
              <a:sym typeface="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5"/>
          <p:cNvSpPr txBox="1"/>
          <p:nvPr>
            <p:ph type="title"/>
          </p:nvPr>
        </p:nvSpPr>
        <p:spPr>
          <a:xfrm>
            <a:off x="1295402" y="982132"/>
            <a:ext cx="9601196" cy="91404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b="1" lang="en-IN" u="sng"/>
              <a:t>Applications</a:t>
            </a:r>
            <a:endParaRPr/>
          </a:p>
        </p:txBody>
      </p:sp>
      <p:sp>
        <p:nvSpPr>
          <p:cNvPr id="229" name="Google Shape;229;p15"/>
          <p:cNvSpPr txBox="1"/>
          <p:nvPr>
            <p:ph idx="1" type="body"/>
          </p:nvPr>
        </p:nvSpPr>
        <p:spPr>
          <a:xfrm>
            <a:off x="1295402" y="2088682"/>
            <a:ext cx="9601196" cy="4235116"/>
          </a:xfrm>
          <a:prstGeom prst="rect">
            <a:avLst/>
          </a:prstGeom>
          <a:noFill/>
          <a:ln>
            <a:noFill/>
          </a:ln>
        </p:spPr>
        <p:txBody>
          <a:bodyPr anchorCtr="0" anchor="t" bIns="45700" lIns="91425" spcFirstLastPara="1" rIns="91425" wrap="square" tIns="45700">
            <a:normAutofit lnSpcReduction="10000"/>
          </a:bodyPr>
          <a:lstStyle/>
          <a:p>
            <a:pPr indent="-285750" lvl="0" marL="285750" rtl="0" algn="l">
              <a:spcBef>
                <a:spcPts val="0"/>
              </a:spcBef>
              <a:spcAft>
                <a:spcPts val="0"/>
              </a:spcAft>
              <a:buSzPts val="2760"/>
              <a:buChar char="•"/>
            </a:pPr>
            <a:r>
              <a:rPr lang="en-IN"/>
              <a:t>This system can be used in factories to alert the workers.</a:t>
            </a:r>
            <a:endParaRPr/>
          </a:p>
          <a:p>
            <a:pPr indent="-285750" lvl="0" marL="285750" rtl="0" algn="l">
              <a:spcBef>
                <a:spcPts val="1080"/>
              </a:spcBef>
              <a:spcAft>
                <a:spcPts val="0"/>
              </a:spcAft>
              <a:buSzPts val="2760"/>
              <a:buChar char="•"/>
            </a:pPr>
            <a:r>
              <a:rPr lang="en-IN"/>
              <a:t>If found drowsy, the alarm system gets activated and the driver is alerted.</a:t>
            </a:r>
            <a:endParaRPr/>
          </a:p>
          <a:p>
            <a:pPr indent="-285750" lvl="0" marL="285750" rtl="0" algn="l">
              <a:spcBef>
                <a:spcPts val="1080"/>
              </a:spcBef>
              <a:spcAft>
                <a:spcPts val="0"/>
              </a:spcAft>
              <a:buSzPts val="2760"/>
              <a:buChar char="•"/>
            </a:pPr>
            <a:r>
              <a:rPr lang="en-IN"/>
              <a:t>If there is any obstacles it is alerted to the driver.</a:t>
            </a:r>
            <a:endParaRPr/>
          </a:p>
          <a:p>
            <a:pPr indent="-285750" lvl="0" marL="285750" rtl="0" algn="l">
              <a:spcBef>
                <a:spcPts val="1080"/>
              </a:spcBef>
              <a:spcAft>
                <a:spcPts val="0"/>
              </a:spcAft>
              <a:buSzPts val="2760"/>
              <a:buChar char="•"/>
            </a:pPr>
            <a:r>
              <a:rPr lang="en-IN"/>
              <a:t>This system can also be used for railway drivers.</a:t>
            </a:r>
            <a:endParaRPr/>
          </a:p>
          <a:p>
            <a:pPr indent="-285750" lvl="0" marL="285750" rtl="0" algn="l">
              <a:spcBef>
                <a:spcPts val="1080"/>
              </a:spcBef>
              <a:spcAft>
                <a:spcPts val="0"/>
              </a:spcAft>
              <a:buSzPts val="2760"/>
              <a:buChar char="•"/>
            </a:pPr>
            <a:r>
              <a:rPr lang="en-IN"/>
              <a:t>Can be implemented in other projects like computer vision, self-driving cars, drive safety, etc.</a:t>
            </a:r>
            <a:endParaRPr/>
          </a:p>
          <a:p>
            <a:pPr indent="-285750" lvl="0" marL="285750" rtl="0" algn="l">
              <a:spcBef>
                <a:spcPts val="1080"/>
              </a:spcBef>
              <a:spcAft>
                <a:spcPts val="0"/>
              </a:spcAft>
              <a:buSzPts val="2760"/>
              <a:buChar char="•"/>
            </a:pPr>
            <a:r>
              <a:rPr lang="en-IN"/>
              <a:t>Driver drowsiness project can be used with a raspberry pie to create a standalone system for drivers, used as a web service, or installed in workplaces to monitor employees’ activity. The sensitivity and the number of frames can be changed according to the requirements.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6"/>
          <p:cNvSpPr txBox="1"/>
          <p:nvPr>
            <p:ph type="title"/>
          </p:nvPr>
        </p:nvSpPr>
        <p:spPr>
          <a:xfrm>
            <a:off x="1295401" y="414241"/>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b="1" lang="en-IN" u="sng"/>
              <a:t>Tools Used</a:t>
            </a:r>
            <a:endParaRPr/>
          </a:p>
        </p:txBody>
      </p:sp>
      <p:sp>
        <p:nvSpPr>
          <p:cNvPr id="235" name="Google Shape;235;p16"/>
          <p:cNvSpPr txBox="1"/>
          <p:nvPr>
            <p:ph idx="1" type="body"/>
          </p:nvPr>
        </p:nvSpPr>
        <p:spPr>
          <a:xfrm>
            <a:off x="1295401" y="1555905"/>
            <a:ext cx="9601196" cy="4613889"/>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IN"/>
              <a:t>Webcam</a:t>
            </a:r>
            <a:endParaRPr/>
          </a:p>
          <a:p>
            <a:pPr indent="-285750" lvl="0" marL="285750" rtl="0" algn="l">
              <a:spcBef>
                <a:spcPts val="1080"/>
              </a:spcBef>
              <a:spcAft>
                <a:spcPts val="0"/>
              </a:spcAft>
              <a:buSzPts val="2760"/>
              <a:buChar char="•"/>
            </a:pPr>
            <a:r>
              <a:rPr lang="en-IN"/>
              <a:t>Python</a:t>
            </a:r>
            <a:endParaRPr/>
          </a:p>
          <a:p>
            <a:pPr indent="0" lvl="0" marL="0" rtl="0" algn="l">
              <a:spcBef>
                <a:spcPts val="1080"/>
              </a:spcBef>
              <a:spcAft>
                <a:spcPts val="0"/>
              </a:spcAft>
              <a:buSzPts val="2760"/>
              <a:buNone/>
            </a:pPr>
            <a:r>
              <a:rPr b="1" lang="en-IN" u="sng"/>
              <a:t>Libraries used:</a:t>
            </a:r>
            <a:endParaRPr/>
          </a:p>
          <a:p>
            <a:pPr indent="-285750" lvl="0" marL="285750" rtl="0" algn="l">
              <a:spcBef>
                <a:spcPts val="1080"/>
              </a:spcBef>
              <a:spcAft>
                <a:spcPts val="0"/>
              </a:spcAft>
              <a:buSzPts val="2760"/>
              <a:buChar char="•"/>
            </a:pPr>
            <a:r>
              <a:rPr lang="en-IN"/>
              <a:t>Opencv</a:t>
            </a:r>
            <a:endParaRPr/>
          </a:p>
          <a:p>
            <a:pPr indent="-285750" lvl="0" marL="285750" rtl="0" algn="l">
              <a:spcBef>
                <a:spcPts val="1080"/>
              </a:spcBef>
              <a:spcAft>
                <a:spcPts val="0"/>
              </a:spcAft>
              <a:buSzPts val="2760"/>
              <a:buChar char="•"/>
            </a:pPr>
            <a:r>
              <a:rPr lang="en-IN"/>
              <a:t>Dlib</a:t>
            </a:r>
            <a:endParaRPr/>
          </a:p>
          <a:p>
            <a:pPr indent="-285750" lvl="0" marL="285750" rtl="0" algn="l">
              <a:spcBef>
                <a:spcPts val="1080"/>
              </a:spcBef>
              <a:spcAft>
                <a:spcPts val="0"/>
              </a:spcAft>
              <a:buSzPts val="2760"/>
              <a:buChar char="•"/>
            </a:pPr>
            <a:r>
              <a:rPr lang="en-IN"/>
              <a:t>Numpy</a:t>
            </a:r>
            <a:endParaRPr/>
          </a:p>
          <a:p>
            <a:pPr indent="-285750" lvl="0" marL="285750" rtl="0" algn="l">
              <a:spcBef>
                <a:spcPts val="1080"/>
              </a:spcBef>
              <a:spcAft>
                <a:spcPts val="0"/>
              </a:spcAft>
              <a:buSzPts val="2760"/>
              <a:buChar char="•"/>
            </a:pPr>
            <a:r>
              <a:rPr lang="en-IN"/>
              <a:t>Pygame</a:t>
            </a:r>
            <a:endParaRPr/>
          </a:p>
          <a:p>
            <a:pPr indent="-285750" lvl="0" marL="285750" rtl="0" algn="l">
              <a:spcBef>
                <a:spcPts val="1080"/>
              </a:spcBef>
              <a:spcAft>
                <a:spcPts val="0"/>
              </a:spcAft>
              <a:buSzPts val="2760"/>
              <a:buChar char="•"/>
            </a:pPr>
            <a:r>
              <a:rPr lang="en-IN"/>
              <a:t>shape_predictor_68_face_landmarks.dat (Dataset)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7"/>
          <p:cNvSpPr txBox="1"/>
          <p:nvPr>
            <p:ph type="title"/>
          </p:nvPr>
        </p:nvSpPr>
        <p:spPr>
          <a:xfrm>
            <a:off x="1295402" y="375741"/>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b="1" lang="en-IN" u="sng"/>
              <a:t>Conclusion</a:t>
            </a:r>
            <a:endParaRPr/>
          </a:p>
        </p:txBody>
      </p:sp>
      <p:sp>
        <p:nvSpPr>
          <p:cNvPr id="241" name="Google Shape;241;p17"/>
          <p:cNvSpPr txBox="1"/>
          <p:nvPr>
            <p:ph idx="1" type="body"/>
          </p:nvPr>
        </p:nvSpPr>
        <p:spPr>
          <a:xfrm>
            <a:off x="1295402" y="1357162"/>
            <a:ext cx="9601196" cy="4928135"/>
          </a:xfrm>
          <a:prstGeom prst="rect">
            <a:avLst/>
          </a:prstGeom>
          <a:noFill/>
          <a:ln>
            <a:noFill/>
          </a:ln>
        </p:spPr>
        <p:txBody>
          <a:bodyPr anchorCtr="0" anchor="t" bIns="45700" lIns="91425" spcFirstLastPara="1" rIns="91425" wrap="square" tIns="45700">
            <a:normAutofit fontScale="92500"/>
          </a:bodyPr>
          <a:lstStyle/>
          <a:p>
            <a:pPr indent="-285750" lvl="0" marL="285750" rtl="0" algn="l">
              <a:spcBef>
                <a:spcPts val="0"/>
              </a:spcBef>
              <a:spcAft>
                <a:spcPts val="0"/>
              </a:spcAft>
              <a:buSzPct val="115000"/>
              <a:buChar char="•"/>
            </a:pPr>
            <a:r>
              <a:rPr lang="en-IN"/>
              <a:t>The drowsiness detection system is capable of detecting drowsiness in quickly. The system which can differentiate normal eye blink and drowsiness can prevent the driver from entering the state of sleepiness while driving. During the monitoring, the system is able to decide if the eyes are closed or opened. When the eyes have been closed for too long a warning signal is issued. </a:t>
            </a:r>
            <a:endParaRPr/>
          </a:p>
          <a:p>
            <a:pPr indent="-285750" lvl="0" marL="285750" rtl="0" algn="l">
              <a:spcBef>
                <a:spcPts val="1044"/>
              </a:spcBef>
              <a:spcAft>
                <a:spcPts val="0"/>
              </a:spcAft>
              <a:buSzPct val="115000"/>
              <a:buChar char="•"/>
            </a:pPr>
            <a:r>
              <a:rPr lang="en-IN"/>
              <a:t>The ultimate goal of the system is to check the drowsiness condition of the driver. Based on the eye movements of the driver, the drowsiness is detected and according to eye blink, the alarm will be generated to alert the driver. By doing this, many accidents will be reduced and provides safety to the driver and vehicle.</a:t>
            </a:r>
            <a:endParaRPr/>
          </a:p>
          <a:p>
            <a:pPr indent="-285750" lvl="0" marL="285750" rtl="0" algn="l">
              <a:spcBef>
                <a:spcPts val="1044"/>
              </a:spcBef>
              <a:spcAft>
                <a:spcPts val="0"/>
              </a:spcAft>
              <a:buSzPct val="115000"/>
              <a:buChar char="•"/>
            </a:pPr>
            <a:r>
              <a:rPr lang="en-IN"/>
              <a:t>A system that is driver safety and car security is presented only in luxurious costly cars. Using eye detection, driver security and safety can be implemented in normal car also.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
          <p:cNvPicPr preferRelativeResize="0"/>
          <p:nvPr/>
        </p:nvPicPr>
        <p:blipFill rotWithShape="1">
          <a:blip r:embed="rId3">
            <a:alphaModFix/>
          </a:blip>
          <a:srcRect b="0" l="0" r="17406" t="0"/>
          <a:stretch/>
        </p:blipFill>
        <p:spPr>
          <a:xfrm>
            <a:off x="635267" y="1477907"/>
            <a:ext cx="10963175" cy="4740013"/>
          </a:xfrm>
          <a:prstGeom prst="rect">
            <a:avLst/>
          </a:prstGeom>
          <a:noFill/>
          <a:ln>
            <a:noFill/>
          </a:ln>
        </p:spPr>
      </p:pic>
      <p:sp>
        <p:nvSpPr>
          <p:cNvPr id="158" name="Google Shape;158;p2"/>
          <p:cNvSpPr txBox="1"/>
          <p:nvPr/>
        </p:nvSpPr>
        <p:spPr>
          <a:xfrm>
            <a:off x="991403" y="770021"/>
            <a:ext cx="10029524"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IN" sz="4400" u="sng" cap="none" strike="noStrike">
                <a:solidFill>
                  <a:schemeClr val="dk1"/>
                </a:solidFill>
                <a:latin typeface="Garamond"/>
                <a:ea typeface="Garamond"/>
                <a:cs typeface="Garamond"/>
                <a:sym typeface="Garamond"/>
              </a:rPr>
              <a:t>Results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
          <p:cNvPicPr preferRelativeResize="0"/>
          <p:nvPr/>
        </p:nvPicPr>
        <p:blipFill rotWithShape="1">
          <a:blip r:embed="rId3">
            <a:alphaModFix/>
          </a:blip>
          <a:srcRect b="8350" l="50763" r="31000" t="24842"/>
          <a:stretch/>
        </p:blipFill>
        <p:spPr>
          <a:xfrm>
            <a:off x="3907855" y="647299"/>
            <a:ext cx="4206241" cy="55634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4"/>
          <p:cNvPicPr preferRelativeResize="0"/>
          <p:nvPr/>
        </p:nvPicPr>
        <p:blipFill rotWithShape="1">
          <a:blip r:embed="rId3">
            <a:alphaModFix/>
          </a:blip>
          <a:srcRect b="0" l="0" r="0" t="0"/>
          <a:stretch/>
        </p:blipFill>
        <p:spPr>
          <a:xfrm>
            <a:off x="1720850" y="512545"/>
            <a:ext cx="8750300" cy="58329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5"/>
          <p:cNvSpPr txBox="1"/>
          <p:nvPr/>
        </p:nvSpPr>
        <p:spPr>
          <a:xfrm>
            <a:off x="1134176" y="1376413"/>
            <a:ext cx="992364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IN" sz="4400" u="sng" cap="none" strike="noStrike">
                <a:solidFill>
                  <a:schemeClr val="dk1"/>
                </a:solidFill>
                <a:latin typeface="Garamond"/>
                <a:ea typeface="Garamond"/>
                <a:cs typeface="Garamond"/>
                <a:sym typeface="Garamond"/>
              </a:rPr>
              <a:t>Accuracy</a:t>
            </a:r>
            <a:endParaRPr b="1" i="0" sz="3600" u="sng" cap="none" strike="noStrike">
              <a:solidFill>
                <a:schemeClr val="dk1"/>
              </a:solidFill>
              <a:latin typeface="Garamond"/>
              <a:ea typeface="Garamond"/>
              <a:cs typeface="Garamond"/>
              <a:sym typeface="Garamond"/>
            </a:endParaRPr>
          </a:p>
        </p:txBody>
      </p:sp>
      <p:graphicFrame>
        <p:nvGraphicFramePr>
          <p:cNvPr id="174" name="Google Shape;174;p5"/>
          <p:cNvGraphicFramePr/>
          <p:nvPr/>
        </p:nvGraphicFramePr>
        <p:xfrm>
          <a:off x="2032000" y="2442587"/>
          <a:ext cx="3000000" cy="3000000"/>
        </p:xfrm>
        <a:graphic>
          <a:graphicData uri="http://schemas.openxmlformats.org/drawingml/2006/table">
            <a:tbl>
              <a:tblPr bandRow="1" firstRow="1">
                <a:noFill/>
                <a:tableStyleId>{4D61AD16-B719-496A-9C96-D3BD474F0079}</a:tableStyleId>
              </a:tblPr>
              <a:tblGrid>
                <a:gridCol w="2709325"/>
                <a:gridCol w="2709325"/>
                <a:gridCol w="2709325"/>
              </a:tblGrid>
              <a:tr h="843800">
                <a:tc>
                  <a:txBody>
                    <a:bodyPr/>
                    <a:lstStyle/>
                    <a:p>
                      <a:pPr indent="0" lvl="0" marL="0" marR="0" rtl="0" algn="ctr">
                        <a:spcBef>
                          <a:spcPts val="0"/>
                        </a:spcBef>
                        <a:spcAft>
                          <a:spcPts val="0"/>
                        </a:spcAft>
                        <a:buNone/>
                      </a:pPr>
                      <a:r>
                        <a:rPr b="1" lang="en-IN" sz="2400" u="none" cap="none" strike="noStrike"/>
                        <a:t>Serial No.</a:t>
                      </a:r>
                      <a:endParaRPr/>
                    </a:p>
                  </a:txBody>
                  <a:tcPr marT="45725" marB="45725" marR="91450" marL="91450"/>
                </a:tc>
                <a:tc>
                  <a:txBody>
                    <a:bodyPr/>
                    <a:lstStyle/>
                    <a:p>
                      <a:pPr indent="0" lvl="0" marL="0" marR="0" rtl="0" algn="ctr">
                        <a:spcBef>
                          <a:spcPts val="0"/>
                        </a:spcBef>
                        <a:spcAft>
                          <a:spcPts val="0"/>
                        </a:spcAft>
                        <a:buNone/>
                      </a:pPr>
                      <a:r>
                        <a:rPr b="1" lang="en-IN" sz="2400" u="none" cap="none" strike="noStrike"/>
                        <a:t>Eye Detection Accuracy</a:t>
                      </a:r>
                      <a:endParaRPr/>
                    </a:p>
                  </a:txBody>
                  <a:tcPr marT="45725" marB="45725" marR="91450" marL="91450"/>
                </a:tc>
                <a:tc>
                  <a:txBody>
                    <a:bodyPr/>
                    <a:lstStyle/>
                    <a:p>
                      <a:pPr indent="0" lvl="0" marL="0" marR="0" rtl="0" algn="ctr">
                        <a:spcBef>
                          <a:spcPts val="0"/>
                        </a:spcBef>
                        <a:spcAft>
                          <a:spcPts val="0"/>
                        </a:spcAft>
                        <a:buNone/>
                      </a:pPr>
                      <a:r>
                        <a:rPr b="1" lang="en-IN" sz="2400" u="none" cap="none" strike="noStrike"/>
                        <a:t>Drowsiness Accuracy</a:t>
                      </a:r>
                      <a:endParaRPr/>
                    </a:p>
                  </a:txBody>
                  <a:tcPr marT="45725" marB="45725" marR="91450" marL="91450"/>
                </a:tc>
              </a:tr>
              <a:tr h="468775">
                <a:tc>
                  <a:txBody>
                    <a:bodyPr/>
                    <a:lstStyle/>
                    <a:p>
                      <a:pPr indent="0" lvl="0" marL="0" marR="0" rtl="0" algn="ctr">
                        <a:spcBef>
                          <a:spcPts val="0"/>
                        </a:spcBef>
                        <a:spcAft>
                          <a:spcPts val="0"/>
                        </a:spcAft>
                        <a:buNone/>
                      </a:pPr>
                      <a:r>
                        <a:rPr b="0" lang="en-IN" sz="2400" u="none" cap="none" strike="noStrike"/>
                        <a:t>Sample1</a:t>
                      </a:r>
                      <a:endParaRPr/>
                    </a:p>
                  </a:txBody>
                  <a:tcPr marT="45725" marB="45725" marR="91450" marL="91450"/>
                </a:tc>
                <a:tc>
                  <a:txBody>
                    <a:bodyPr/>
                    <a:lstStyle/>
                    <a:p>
                      <a:pPr indent="0" lvl="0" marL="0" marR="0" rtl="0" algn="ctr">
                        <a:spcBef>
                          <a:spcPts val="0"/>
                        </a:spcBef>
                        <a:spcAft>
                          <a:spcPts val="0"/>
                        </a:spcAft>
                        <a:buNone/>
                      </a:pPr>
                      <a:r>
                        <a:rPr lang="en-IN" sz="2400" u="none" cap="none" strike="noStrike"/>
                        <a:t>86.3%</a:t>
                      </a:r>
                      <a:endParaRPr/>
                    </a:p>
                  </a:txBody>
                  <a:tcPr marT="45725" marB="45725" marR="91450" marL="91450"/>
                </a:tc>
                <a:tc>
                  <a:txBody>
                    <a:bodyPr/>
                    <a:lstStyle/>
                    <a:p>
                      <a:pPr indent="0" lvl="0" marL="0" marR="0" rtl="0" algn="ctr">
                        <a:spcBef>
                          <a:spcPts val="0"/>
                        </a:spcBef>
                        <a:spcAft>
                          <a:spcPts val="0"/>
                        </a:spcAft>
                        <a:buNone/>
                      </a:pPr>
                      <a:r>
                        <a:rPr lang="en-IN" sz="2400" u="none" cap="none" strike="noStrike"/>
                        <a:t>83.34%</a:t>
                      </a:r>
                      <a:endParaRPr/>
                    </a:p>
                  </a:txBody>
                  <a:tcPr marT="45725" marB="45725" marR="91450" marL="91450"/>
                </a:tc>
              </a:tr>
              <a:tr h="468775">
                <a:tc>
                  <a:txBody>
                    <a:bodyPr/>
                    <a:lstStyle/>
                    <a:p>
                      <a:pPr indent="0" lvl="0" marL="0" marR="0" rtl="0" algn="ctr">
                        <a:lnSpc>
                          <a:spcPct val="100000"/>
                        </a:lnSpc>
                        <a:spcBef>
                          <a:spcPts val="0"/>
                        </a:spcBef>
                        <a:spcAft>
                          <a:spcPts val="0"/>
                        </a:spcAft>
                        <a:buClr>
                          <a:srgbClr val="000000"/>
                        </a:buClr>
                        <a:buSzPts val="2400"/>
                        <a:buFont typeface="Garamond"/>
                        <a:buNone/>
                      </a:pPr>
                      <a:r>
                        <a:rPr b="0" i="0" lang="en-IN" sz="2400" u="none" cap="none" strike="noStrike">
                          <a:solidFill>
                            <a:srgbClr val="000000"/>
                          </a:solidFill>
                          <a:latin typeface="Garamond"/>
                          <a:ea typeface="Garamond"/>
                          <a:cs typeface="Garamond"/>
                          <a:sym typeface="Garamond"/>
                        </a:rPr>
                        <a:t>Sample2</a:t>
                      </a:r>
                      <a:endParaRPr/>
                    </a:p>
                  </a:txBody>
                  <a:tcPr marT="45725" marB="45725" marR="91450" marL="91450"/>
                </a:tc>
                <a:tc>
                  <a:txBody>
                    <a:bodyPr/>
                    <a:lstStyle/>
                    <a:p>
                      <a:pPr indent="0" lvl="0" marL="0" marR="0" rtl="0" algn="ctr">
                        <a:spcBef>
                          <a:spcPts val="0"/>
                        </a:spcBef>
                        <a:spcAft>
                          <a:spcPts val="0"/>
                        </a:spcAft>
                        <a:buNone/>
                      </a:pPr>
                      <a:r>
                        <a:rPr lang="en-IN" sz="2400" u="none" cap="none" strike="noStrike"/>
                        <a:t>83.9%</a:t>
                      </a:r>
                      <a:endParaRPr/>
                    </a:p>
                  </a:txBody>
                  <a:tcPr marT="45725" marB="45725" marR="91450" marL="91450"/>
                </a:tc>
                <a:tc>
                  <a:txBody>
                    <a:bodyPr/>
                    <a:lstStyle/>
                    <a:p>
                      <a:pPr indent="0" lvl="0" marL="0" marR="0" rtl="0" algn="ctr">
                        <a:spcBef>
                          <a:spcPts val="0"/>
                        </a:spcBef>
                        <a:spcAft>
                          <a:spcPts val="0"/>
                        </a:spcAft>
                        <a:buNone/>
                      </a:pPr>
                      <a:r>
                        <a:rPr lang="en-IN" sz="2400" u="none" cap="none" strike="noStrike"/>
                        <a:t>73.5%</a:t>
                      </a:r>
                      <a:endParaRPr/>
                    </a:p>
                  </a:txBody>
                  <a:tcPr marT="45725" marB="45725" marR="91450" marL="91450"/>
                </a:tc>
              </a:tr>
              <a:tr h="468775">
                <a:tc>
                  <a:txBody>
                    <a:bodyPr/>
                    <a:lstStyle/>
                    <a:p>
                      <a:pPr indent="0" lvl="0" marL="0" marR="0" rtl="0" algn="ctr">
                        <a:lnSpc>
                          <a:spcPct val="100000"/>
                        </a:lnSpc>
                        <a:spcBef>
                          <a:spcPts val="0"/>
                        </a:spcBef>
                        <a:spcAft>
                          <a:spcPts val="0"/>
                        </a:spcAft>
                        <a:buClr>
                          <a:srgbClr val="000000"/>
                        </a:buClr>
                        <a:buSzPts val="2400"/>
                        <a:buFont typeface="Garamond"/>
                        <a:buNone/>
                      </a:pPr>
                      <a:r>
                        <a:rPr b="0" i="0" lang="en-IN" sz="2400" u="none" cap="none" strike="noStrike">
                          <a:solidFill>
                            <a:srgbClr val="000000"/>
                          </a:solidFill>
                          <a:latin typeface="Garamond"/>
                          <a:ea typeface="Garamond"/>
                          <a:cs typeface="Garamond"/>
                          <a:sym typeface="Garamond"/>
                        </a:rPr>
                        <a:t>Sample3</a:t>
                      </a:r>
                      <a:endParaRPr/>
                    </a:p>
                  </a:txBody>
                  <a:tcPr marT="45725" marB="45725" marR="91450" marL="91450"/>
                </a:tc>
                <a:tc>
                  <a:txBody>
                    <a:bodyPr/>
                    <a:lstStyle/>
                    <a:p>
                      <a:pPr indent="0" lvl="0" marL="0" marR="0" rtl="0" algn="ctr">
                        <a:spcBef>
                          <a:spcPts val="0"/>
                        </a:spcBef>
                        <a:spcAft>
                          <a:spcPts val="0"/>
                        </a:spcAft>
                        <a:buNone/>
                      </a:pPr>
                      <a:r>
                        <a:rPr lang="en-IN" sz="2400" u="none" cap="none" strike="noStrike"/>
                        <a:t>79.1%</a:t>
                      </a:r>
                      <a:endParaRPr/>
                    </a:p>
                  </a:txBody>
                  <a:tcPr marT="45725" marB="45725" marR="91450" marL="91450"/>
                </a:tc>
                <a:tc>
                  <a:txBody>
                    <a:bodyPr/>
                    <a:lstStyle/>
                    <a:p>
                      <a:pPr indent="0" lvl="0" marL="0" marR="0" rtl="0" algn="ctr">
                        <a:spcBef>
                          <a:spcPts val="0"/>
                        </a:spcBef>
                        <a:spcAft>
                          <a:spcPts val="0"/>
                        </a:spcAft>
                        <a:buNone/>
                      </a:pPr>
                      <a:r>
                        <a:rPr lang="en-IN" sz="2400" u="none" cap="none" strike="noStrike"/>
                        <a:t>81.7%</a:t>
                      </a:r>
                      <a:endParaRPr/>
                    </a:p>
                  </a:txBody>
                  <a:tcPr marT="45725" marB="45725" marR="91450" marL="91450"/>
                </a:tc>
              </a:tr>
              <a:tr h="468775">
                <a:tc>
                  <a:txBody>
                    <a:bodyPr/>
                    <a:lstStyle/>
                    <a:p>
                      <a:pPr indent="0" lvl="0" marL="0" marR="0" rtl="0" algn="ctr">
                        <a:lnSpc>
                          <a:spcPct val="100000"/>
                        </a:lnSpc>
                        <a:spcBef>
                          <a:spcPts val="0"/>
                        </a:spcBef>
                        <a:spcAft>
                          <a:spcPts val="0"/>
                        </a:spcAft>
                        <a:buClr>
                          <a:srgbClr val="000000"/>
                        </a:buClr>
                        <a:buSzPts val="2400"/>
                        <a:buFont typeface="Garamond"/>
                        <a:buNone/>
                      </a:pPr>
                      <a:r>
                        <a:rPr b="0" i="0" lang="en-IN" sz="2400" u="none" cap="none" strike="noStrike">
                          <a:solidFill>
                            <a:srgbClr val="000000"/>
                          </a:solidFill>
                          <a:latin typeface="Garamond"/>
                          <a:ea typeface="Garamond"/>
                          <a:cs typeface="Garamond"/>
                          <a:sym typeface="Garamond"/>
                        </a:rPr>
                        <a:t>Sample4</a:t>
                      </a:r>
                      <a:endParaRPr/>
                    </a:p>
                  </a:txBody>
                  <a:tcPr marT="45725" marB="45725" marR="91450" marL="91450"/>
                </a:tc>
                <a:tc>
                  <a:txBody>
                    <a:bodyPr/>
                    <a:lstStyle/>
                    <a:p>
                      <a:pPr indent="0" lvl="0" marL="0" marR="0" rtl="0" algn="ctr">
                        <a:spcBef>
                          <a:spcPts val="0"/>
                        </a:spcBef>
                        <a:spcAft>
                          <a:spcPts val="0"/>
                        </a:spcAft>
                        <a:buNone/>
                      </a:pPr>
                      <a:r>
                        <a:rPr lang="en-IN" sz="2400" u="none" cap="none" strike="noStrike"/>
                        <a:t>79.1%</a:t>
                      </a:r>
                      <a:endParaRPr/>
                    </a:p>
                  </a:txBody>
                  <a:tcPr marT="45725" marB="45725" marR="91450" marL="91450"/>
                </a:tc>
                <a:tc>
                  <a:txBody>
                    <a:bodyPr/>
                    <a:lstStyle/>
                    <a:p>
                      <a:pPr indent="0" lvl="0" marL="0" marR="0" rtl="0" algn="ctr">
                        <a:spcBef>
                          <a:spcPts val="0"/>
                        </a:spcBef>
                        <a:spcAft>
                          <a:spcPts val="0"/>
                        </a:spcAft>
                        <a:buNone/>
                      </a:pPr>
                      <a:r>
                        <a:rPr lang="en-IN" sz="2400" u="none" cap="none" strike="noStrike"/>
                        <a:t>78.67%</a:t>
                      </a:r>
                      <a:endParaRPr/>
                    </a:p>
                  </a:txBody>
                  <a:tcPr marT="45725" marB="45725" marR="91450" marL="91450"/>
                </a:tc>
              </a:tr>
              <a:tr h="468775">
                <a:tc>
                  <a:txBody>
                    <a:bodyPr/>
                    <a:lstStyle/>
                    <a:p>
                      <a:pPr indent="0" lvl="0" marL="0" marR="0" rtl="0" algn="ctr">
                        <a:lnSpc>
                          <a:spcPct val="100000"/>
                        </a:lnSpc>
                        <a:spcBef>
                          <a:spcPts val="0"/>
                        </a:spcBef>
                        <a:spcAft>
                          <a:spcPts val="0"/>
                        </a:spcAft>
                        <a:buClr>
                          <a:srgbClr val="000000"/>
                        </a:buClr>
                        <a:buSzPts val="2400"/>
                        <a:buFont typeface="Garamond"/>
                        <a:buNone/>
                      </a:pPr>
                      <a:r>
                        <a:rPr b="0" i="0" lang="en-IN" sz="2400" u="none" cap="none" strike="noStrike">
                          <a:solidFill>
                            <a:srgbClr val="000000"/>
                          </a:solidFill>
                          <a:latin typeface="Garamond"/>
                          <a:ea typeface="Garamond"/>
                          <a:cs typeface="Garamond"/>
                          <a:sym typeface="Garamond"/>
                        </a:rPr>
                        <a:t>Sample5</a:t>
                      </a:r>
                      <a:endParaRPr/>
                    </a:p>
                  </a:txBody>
                  <a:tcPr marT="45725" marB="45725" marR="91450" marL="91450"/>
                </a:tc>
                <a:tc>
                  <a:txBody>
                    <a:bodyPr/>
                    <a:lstStyle/>
                    <a:p>
                      <a:pPr indent="0" lvl="0" marL="0" marR="0" rtl="0" algn="ctr">
                        <a:spcBef>
                          <a:spcPts val="0"/>
                        </a:spcBef>
                        <a:spcAft>
                          <a:spcPts val="0"/>
                        </a:spcAft>
                        <a:buNone/>
                      </a:pPr>
                      <a:r>
                        <a:rPr lang="en-IN" sz="2400" u="none" cap="none" strike="noStrike"/>
                        <a:t>91.7%</a:t>
                      </a:r>
                      <a:endParaRPr/>
                    </a:p>
                  </a:txBody>
                  <a:tcPr marT="45725" marB="45725" marR="91450" marL="91450"/>
                </a:tc>
                <a:tc>
                  <a:txBody>
                    <a:bodyPr/>
                    <a:lstStyle/>
                    <a:p>
                      <a:pPr indent="0" lvl="0" marL="0" marR="0" rtl="0" algn="ctr">
                        <a:spcBef>
                          <a:spcPts val="0"/>
                        </a:spcBef>
                        <a:spcAft>
                          <a:spcPts val="0"/>
                        </a:spcAft>
                        <a:buNone/>
                      </a:pPr>
                      <a:r>
                        <a:rPr lang="en-IN" sz="2400" u="none" cap="none" strike="noStrike"/>
                        <a:t>100%</a:t>
                      </a:r>
                      <a:endParaRPr/>
                    </a:p>
                  </a:txBody>
                  <a:tcPr marT="45725" marB="45725" marR="91450" marL="91450"/>
                </a:tc>
              </a:tr>
              <a:tr h="606875">
                <a:tc>
                  <a:txBody>
                    <a:bodyPr/>
                    <a:lstStyle/>
                    <a:p>
                      <a:pPr indent="0" lvl="0" marL="0" marR="0" rtl="0" algn="ctr">
                        <a:lnSpc>
                          <a:spcPct val="100000"/>
                        </a:lnSpc>
                        <a:spcBef>
                          <a:spcPts val="0"/>
                        </a:spcBef>
                        <a:spcAft>
                          <a:spcPts val="0"/>
                        </a:spcAft>
                        <a:buClr>
                          <a:srgbClr val="000000"/>
                        </a:buClr>
                        <a:buSzPts val="2400"/>
                        <a:buFont typeface="Garamond"/>
                        <a:buNone/>
                      </a:pPr>
                      <a:r>
                        <a:rPr b="0" i="0" lang="en-IN" sz="2400" u="none" cap="none" strike="noStrike">
                          <a:solidFill>
                            <a:srgbClr val="000000"/>
                          </a:solidFill>
                          <a:latin typeface="Garamond"/>
                          <a:ea typeface="Garamond"/>
                          <a:cs typeface="Garamond"/>
                          <a:sym typeface="Garamond"/>
                        </a:rPr>
                        <a:t>TOTAL</a:t>
                      </a:r>
                      <a:endParaRPr/>
                    </a:p>
                  </a:txBody>
                  <a:tcPr marT="45725" marB="45725" marR="91450" marL="91450"/>
                </a:tc>
                <a:tc>
                  <a:txBody>
                    <a:bodyPr/>
                    <a:lstStyle/>
                    <a:p>
                      <a:pPr indent="0" lvl="0" marL="0" marR="0" rtl="0" algn="ctr">
                        <a:spcBef>
                          <a:spcPts val="0"/>
                        </a:spcBef>
                        <a:spcAft>
                          <a:spcPts val="0"/>
                        </a:spcAft>
                        <a:buNone/>
                      </a:pPr>
                      <a:r>
                        <a:rPr lang="en-IN" sz="2400" u="none" cap="none" strike="noStrike"/>
                        <a:t>84.02%</a:t>
                      </a:r>
                      <a:endParaRPr/>
                    </a:p>
                  </a:txBody>
                  <a:tcPr marT="45725" marB="45725" marR="91450" marL="91450"/>
                </a:tc>
                <a:tc>
                  <a:txBody>
                    <a:bodyPr/>
                    <a:lstStyle/>
                    <a:p>
                      <a:pPr indent="0" lvl="0" marL="0" marR="0" rtl="0" algn="ctr">
                        <a:spcBef>
                          <a:spcPts val="0"/>
                        </a:spcBef>
                        <a:spcAft>
                          <a:spcPts val="0"/>
                        </a:spcAft>
                        <a:buNone/>
                      </a:pPr>
                      <a:r>
                        <a:rPr lang="en-IN" sz="2400" u="none" cap="none" strike="noStrike"/>
                        <a:t>83.442%</a:t>
                      </a:r>
                      <a:endParaRPr/>
                    </a:p>
                  </a:txBody>
                  <a:tcPr marT="45725" marB="45725" marR="91450" marL="9145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6"/>
          <p:cNvSpPr txBox="1"/>
          <p:nvPr>
            <p:ph idx="1" type="body"/>
          </p:nvPr>
        </p:nvSpPr>
        <p:spPr>
          <a:xfrm>
            <a:off x="797292" y="795508"/>
            <a:ext cx="10597415" cy="4806395"/>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IN"/>
              <a:t>For this venture we utilized a webcam associated with the laptop. Inbuilt speaker in the system is utilized to deliver sound output to awaken the driver when drowsiness is detected. </a:t>
            </a:r>
            <a:endParaRPr/>
          </a:p>
          <a:p>
            <a:pPr indent="-285750" lvl="0" marL="285750" rtl="0" algn="l">
              <a:spcBef>
                <a:spcPts val="1080"/>
              </a:spcBef>
              <a:spcAft>
                <a:spcPts val="0"/>
              </a:spcAft>
              <a:buSzPts val="2760"/>
              <a:buChar char="•"/>
            </a:pPr>
            <a:r>
              <a:rPr lang="en-IN"/>
              <a:t>The framework was tried for different individuals in various surrounding lighting conditions (daytime and evening time).</a:t>
            </a:r>
            <a:endParaRPr/>
          </a:p>
          <a:p>
            <a:pPr indent="-285750" lvl="0" marL="285750" rtl="0" algn="l">
              <a:spcBef>
                <a:spcPts val="1080"/>
              </a:spcBef>
              <a:spcAft>
                <a:spcPts val="0"/>
              </a:spcAft>
              <a:buSzPts val="2760"/>
              <a:buChar char="•"/>
            </a:pPr>
            <a:r>
              <a:rPr lang="en-IN"/>
              <a:t>Eye Detection Accuracy= total no. of times eyes detected /(total no. of times eyes detected+ total no. of times eyes not detected).</a:t>
            </a:r>
            <a:endParaRPr/>
          </a:p>
          <a:p>
            <a:pPr indent="-285750" lvl="0" marL="285750" rtl="0" algn="l">
              <a:spcBef>
                <a:spcPts val="1080"/>
              </a:spcBef>
              <a:spcAft>
                <a:spcPts val="0"/>
              </a:spcAft>
              <a:buSzPts val="2760"/>
              <a:buChar char="•"/>
            </a:pPr>
            <a:r>
              <a:rPr lang="en-IN"/>
              <a:t>Drowsiness Detection Accuracy= total no. of times alarm sounds/ (total no. of times alarm sounds +total no of times alarm didn’t sound).</a:t>
            </a:r>
            <a:endParaRPr/>
          </a:p>
          <a:p>
            <a:pPr indent="-285750" lvl="0" marL="285750" rtl="0" algn="l">
              <a:spcBef>
                <a:spcPts val="1080"/>
              </a:spcBef>
              <a:spcAft>
                <a:spcPts val="0"/>
              </a:spcAft>
              <a:buSzPts val="2760"/>
              <a:buChar char="•"/>
            </a:pPr>
            <a:r>
              <a:rPr lang="en-IN"/>
              <a:t>Every individual who volunteered for the test will be approached to squint multiple times and act sluggish multiple times amid the test procedure.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7"/>
          <p:cNvSpPr txBox="1"/>
          <p:nvPr>
            <p:ph type="title"/>
          </p:nvPr>
        </p:nvSpPr>
        <p:spPr>
          <a:xfrm>
            <a:off x="1295402" y="789626"/>
            <a:ext cx="9601196" cy="83704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b="1" lang="en-IN" u="sng"/>
              <a:t>Outputs</a:t>
            </a:r>
            <a:endParaRPr/>
          </a:p>
        </p:txBody>
      </p:sp>
      <p:pic>
        <p:nvPicPr>
          <p:cNvPr id="185" name="Google Shape;185;p7"/>
          <p:cNvPicPr preferRelativeResize="0"/>
          <p:nvPr/>
        </p:nvPicPr>
        <p:blipFill rotWithShape="1">
          <a:blip r:embed="rId3">
            <a:alphaModFix/>
          </a:blip>
          <a:srcRect b="0" l="0" r="0" t="0"/>
          <a:stretch/>
        </p:blipFill>
        <p:spPr>
          <a:xfrm>
            <a:off x="0" y="1561698"/>
            <a:ext cx="12192000" cy="48415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8"/>
          <p:cNvPicPr preferRelativeResize="0"/>
          <p:nvPr/>
        </p:nvPicPr>
        <p:blipFill rotWithShape="1">
          <a:blip r:embed="rId3">
            <a:alphaModFix/>
          </a:blip>
          <a:srcRect b="0" l="0" r="0" t="0"/>
          <a:stretch/>
        </p:blipFill>
        <p:spPr>
          <a:xfrm>
            <a:off x="0" y="433137"/>
            <a:ext cx="12192000" cy="59917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9"/>
          <p:cNvPicPr preferRelativeResize="0"/>
          <p:nvPr/>
        </p:nvPicPr>
        <p:blipFill rotWithShape="1">
          <a:blip r:embed="rId3">
            <a:alphaModFix/>
          </a:blip>
          <a:srcRect b="0" l="0" r="0" t="0"/>
          <a:stretch/>
        </p:blipFill>
        <p:spPr>
          <a:xfrm>
            <a:off x="0" y="437949"/>
            <a:ext cx="12192000" cy="5982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2022-12-21T14:11:23Z</dcterms:created>
  <dc:creator>amlan nayak</dc:creator>
</cp:coreProperties>
</file>